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0"/>
  </p:notesMasterIdLst>
  <p:sldIdLst>
    <p:sldId id="1592" r:id="rId2"/>
    <p:sldId id="1649" r:id="rId3"/>
    <p:sldId id="1794" r:id="rId4"/>
    <p:sldId id="1774" r:id="rId5"/>
    <p:sldId id="1775" r:id="rId6"/>
    <p:sldId id="1773" r:id="rId7"/>
    <p:sldId id="1671" r:id="rId8"/>
    <p:sldId id="641" r:id="rId9"/>
    <p:sldId id="1576" r:id="rId10"/>
    <p:sldId id="1577" r:id="rId11"/>
    <p:sldId id="1578" r:id="rId12"/>
    <p:sldId id="1580" r:id="rId13"/>
    <p:sldId id="1581" r:id="rId14"/>
    <p:sldId id="1579" r:id="rId15"/>
    <p:sldId id="1779" r:id="rId16"/>
    <p:sldId id="1792" r:id="rId17"/>
    <p:sldId id="635" r:id="rId18"/>
    <p:sldId id="1570" r:id="rId19"/>
    <p:sldId id="1776" r:id="rId20"/>
    <p:sldId id="644" r:id="rId21"/>
    <p:sldId id="642" r:id="rId22"/>
    <p:sldId id="1771" r:id="rId23"/>
    <p:sldId id="1793" r:id="rId24"/>
    <p:sldId id="1571" r:id="rId25"/>
    <p:sldId id="1572" r:id="rId26"/>
    <p:sldId id="1573" r:id="rId27"/>
    <p:sldId id="1574" r:id="rId28"/>
    <p:sldId id="1575" r:id="rId29"/>
    <p:sldId id="643" r:id="rId30"/>
    <p:sldId id="1780" r:id="rId31"/>
    <p:sldId id="1786" r:id="rId32"/>
    <p:sldId id="1795" r:id="rId33"/>
    <p:sldId id="503" r:id="rId34"/>
    <p:sldId id="1618" r:id="rId35"/>
    <p:sldId id="1781" r:id="rId36"/>
    <p:sldId id="1768" r:id="rId37"/>
    <p:sldId id="1782" r:id="rId38"/>
    <p:sldId id="1783" r:id="rId39"/>
    <p:sldId id="1769" r:id="rId40"/>
    <p:sldId id="1767" r:id="rId41"/>
    <p:sldId id="1770" r:id="rId42"/>
    <p:sldId id="476" r:id="rId43"/>
    <p:sldId id="551" r:id="rId44"/>
    <p:sldId id="1601" r:id="rId45"/>
    <p:sldId id="1656" r:id="rId46"/>
    <p:sldId id="1657" r:id="rId47"/>
    <p:sldId id="1798" r:id="rId48"/>
    <p:sldId id="1799" r:id="rId49"/>
    <p:sldId id="1804" r:id="rId50"/>
    <p:sldId id="1801" r:id="rId51"/>
    <p:sldId id="1802" r:id="rId52"/>
    <p:sldId id="1803" r:id="rId53"/>
    <p:sldId id="1766" r:id="rId54"/>
    <p:sldId id="1787" r:id="rId55"/>
    <p:sldId id="1790" r:id="rId56"/>
    <p:sldId id="1788" r:id="rId57"/>
    <p:sldId id="1789" r:id="rId58"/>
    <p:sldId id="1791" r:id="rId59"/>
  </p:sldIdLst>
  <p:sldSz cx="12192000" cy="6858000"/>
  <p:notesSz cx="6858000" cy="9144000"/>
  <p:defaultTextStyle>
    <a:defPPr>
      <a:defRPr lang="da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A783A5D-11CA-4725-987B-3C55A92C3B01}" v="22" dt="2025-10-25T11:47:17.75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llemlayout 2 - Markering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yst layou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286" autoAdjust="0"/>
    <p:restoredTop sz="94660"/>
  </p:normalViewPr>
  <p:slideViewPr>
    <p:cSldViewPr snapToGrid="0">
      <p:cViewPr>
        <p:scale>
          <a:sx n="90" d="100"/>
          <a:sy n="90" d="100"/>
        </p:scale>
        <p:origin x="-388" y="-1684"/>
      </p:cViewPr>
      <p:guideLst/>
    </p:cSldViewPr>
  </p:slideViewPr>
  <p:notesTextViewPr>
    <p:cViewPr>
      <p:scale>
        <a:sx n="75" d="100"/>
        <a:sy n="7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microsoft.com/office/2015/10/relationships/revisionInfo" Target="revisionInfo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65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rank Elkær (adjunkt – frae@eaaa.dk)" userId="1b06cd64-16c4-48f5-b285-7568c937f1a0" providerId="ADAL" clId="{E9811E54-1FA8-43F7-AC43-A1164A70C0D5}"/>
    <pc:docChg chg="undo custSel addSld delSld modSld">
      <pc:chgData name="Frank Elkær (adjunkt – frae@eaaa.dk)" userId="1b06cd64-16c4-48f5-b285-7568c937f1a0" providerId="ADAL" clId="{E9811E54-1FA8-43F7-AC43-A1164A70C0D5}" dt="2025-10-25T12:07:57.547" v="3068" actId="20577"/>
      <pc:docMkLst>
        <pc:docMk/>
      </pc:docMkLst>
      <pc:sldChg chg="modSp mod">
        <pc:chgData name="Frank Elkær (adjunkt – frae@eaaa.dk)" userId="1b06cd64-16c4-48f5-b285-7568c937f1a0" providerId="ADAL" clId="{E9811E54-1FA8-43F7-AC43-A1164A70C0D5}" dt="2025-10-25T11:54:24.580" v="3013" actId="20577"/>
        <pc:sldMkLst>
          <pc:docMk/>
          <pc:sldMk cId="1055487071" sldId="476"/>
        </pc:sldMkLst>
        <pc:spChg chg="mod">
          <ac:chgData name="Frank Elkær (adjunkt – frae@eaaa.dk)" userId="1b06cd64-16c4-48f5-b285-7568c937f1a0" providerId="ADAL" clId="{E9811E54-1FA8-43F7-AC43-A1164A70C0D5}" dt="2025-10-25T11:38:50.398" v="2800" actId="20577"/>
          <ac:spMkLst>
            <pc:docMk/>
            <pc:sldMk cId="1055487071" sldId="476"/>
            <ac:spMk id="2" creationId="{FB66D061-CAB7-B9E6-3C7E-010DD8700571}"/>
          </ac:spMkLst>
        </pc:spChg>
        <pc:spChg chg="mod">
          <ac:chgData name="Frank Elkær (adjunkt – frae@eaaa.dk)" userId="1b06cd64-16c4-48f5-b285-7568c937f1a0" providerId="ADAL" clId="{E9811E54-1FA8-43F7-AC43-A1164A70C0D5}" dt="2025-10-25T11:54:24.580" v="3013" actId="20577"/>
          <ac:spMkLst>
            <pc:docMk/>
            <pc:sldMk cId="1055487071" sldId="476"/>
            <ac:spMk id="3" creationId="{B6CB1F54-7B65-9433-4A57-48CE77E666DC}"/>
          </ac:spMkLst>
        </pc:spChg>
      </pc:sldChg>
      <pc:sldChg chg="del">
        <pc:chgData name="Frank Elkær (adjunkt – frae@eaaa.dk)" userId="1b06cd64-16c4-48f5-b285-7568c937f1a0" providerId="ADAL" clId="{E9811E54-1FA8-43F7-AC43-A1164A70C0D5}" dt="2025-10-25T11:42:47.263" v="2877" actId="47"/>
        <pc:sldMkLst>
          <pc:docMk/>
          <pc:sldMk cId="2787459679" sldId="1588"/>
        </pc:sldMkLst>
      </pc:sldChg>
      <pc:sldChg chg="modSp del mod">
        <pc:chgData name="Frank Elkær (adjunkt – frae@eaaa.dk)" userId="1b06cd64-16c4-48f5-b285-7568c937f1a0" providerId="ADAL" clId="{E9811E54-1FA8-43F7-AC43-A1164A70C0D5}" dt="2025-10-25T08:58:08.568" v="85" actId="47"/>
        <pc:sldMkLst>
          <pc:docMk/>
          <pc:sldMk cId="1455078019" sldId="1599"/>
        </pc:sldMkLst>
        <pc:graphicFrameChg chg="modGraphic">
          <ac:chgData name="Frank Elkær (adjunkt – frae@eaaa.dk)" userId="1b06cd64-16c4-48f5-b285-7568c937f1a0" providerId="ADAL" clId="{E9811E54-1FA8-43F7-AC43-A1164A70C0D5}" dt="2025-10-25T08:34:52.555" v="46" actId="20577"/>
          <ac:graphicFrameMkLst>
            <pc:docMk/>
            <pc:sldMk cId="1455078019" sldId="1599"/>
            <ac:graphicFrameMk id="6" creationId="{65C309F6-84C8-347F-BDE6-489C267A1597}"/>
          </ac:graphicFrameMkLst>
        </pc:graphicFrameChg>
      </pc:sldChg>
      <pc:sldChg chg="del">
        <pc:chgData name="Frank Elkær (adjunkt – frae@eaaa.dk)" userId="1b06cd64-16c4-48f5-b285-7568c937f1a0" providerId="ADAL" clId="{E9811E54-1FA8-43F7-AC43-A1164A70C0D5}" dt="2025-10-25T11:28:54.071" v="2486" actId="47"/>
        <pc:sldMkLst>
          <pc:docMk/>
          <pc:sldMk cId="847336481" sldId="1603"/>
        </pc:sldMkLst>
      </pc:sldChg>
      <pc:sldChg chg="del">
        <pc:chgData name="Frank Elkær (adjunkt – frae@eaaa.dk)" userId="1b06cd64-16c4-48f5-b285-7568c937f1a0" providerId="ADAL" clId="{E9811E54-1FA8-43F7-AC43-A1164A70C0D5}" dt="2025-10-25T11:28:57.805" v="2487" actId="47"/>
        <pc:sldMkLst>
          <pc:docMk/>
          <pc:sldMk cId="3821782116" sldId="1604"/>
        </pc:sldMkLst>
      </pc:sldChg>
      <pc:sldChg chg="del">
        <pc:chgData name="Frank Elkær (adjunkt – frae@eaaa.dk)" userId="1b06cd64-16c4-48f5-b285-7568c937f1a0" providerId="ADAL" clId="{E9811E54-1FA8-43F7-AC43-A1164A70C0D5}" dt="2025-10-25T11:28:58.951" v="2488" actId="47"/>
        <pc:sldMkLst>
          <pc:docMk/>
          <pc:sldMk cId="3893424572" sldId="1613"/>
        </pc:sldMkLst>
      </pc:sldChg>
      <pc:sldChg chg="del">
        <pc:chgData name="Frank Elkær (adjunkt – frae@eaaa.dk)" userId="1b06cd64-16c4-48f5-b285-7568c937f1a0" providerId="ADAL" clId="{E9811E54-1FA8-43F7-AC43-A1164A70C0D5}" dt="2025-10-25T11:29:00.089" v="2489" actId="47"/>
        <pc:sldMkLst>
          <pc:docMk/>
          <pc:sldMk cId="4164655968" sldId="1614"/>
        </pc:sldMkLst>
      </pc:sldChg>
      <pc:sldChg chg="del">
        <pc:chgData name="Frank Elkær (adjunkt – frae@eaaa.dk)" userId="1b06cd64-16c4-48f5-b285-7568c937f1a0" providerId="ADAL" clId="{E9811E54-1FA8-43F7-AC43-A1164A70C0D5}" dt="2025-10-25T11:29:01.147" v="2490" actId="47"/>
        <pc:sldMkLst>
          <pc:docMk/>
          <pc:sldMk cId="3568941383" sldId="1616"/>
        </pc:sldMkLst>
      </pc:sldChg>
      <pc:sldChg chg="del">
        <pc:chgData name="Frank Elkær (adjunkt – frae@eaaa.dk)" userId="1b06cd64-16c4-48f5-b285-7568c937f1a0" providerId="ADAL" clId="{E9811E54-1FA8-43F7-AC43-A1164A70C0D5}" dt="2025-10-25T11:29:02.111" v="2491" actId="47"/>
        <pc:sldMkLst>
          <pc:docMk/>
          <pc:sldMk cId="2082675300" sldId="1617"/>
        </pc:sldMkLst>
      </pc:sldChg>
      <pc:sldChg chg="add">
        <pc:chgData name="Frank Elkær (adjunkt – frae@eaaa.dk)" userId="1b06cd64-16c4-48f5-b285-7568c937f1a0" providerId="ADAL" clId="{E9811E54-1FA8-43F7-AC43-A1164A70C0D5}" dt="2025-10-25T08:58:00.273" v="83"/>
        <pc:sldMkLst>
          <pc:docMk/>
          <pc:sldMk cId="1037132844" sldId="1656"/>
        </pc:sldMkLst>
      </pc:sldChg>
      <pc:sldChg chg="addSp delSp modSp mod">
        <pc:chgData name="Frank Elkær (adjunkt – frae@eaaa.dk)" userId="1b06cd64-16c4-48f5-b285-7568c937f1a0" providerId="ADAL" clId="{E9811E54-1FA8-43F7-AC43-A1164A70C0D5}" dt="2025-10-25T08:40:48.829" v="58" actId="1076"/>
        <pc:sldMkLst>
          <pc:docMk/>
          <pc:sldMk cId="1197456386" sldId="1657"/>
        </pc:sldMkLst>
        <pc:picChg chg="del">
          <ac:chgData name="Frank Elkær (adjunkt – frae@eaaa.dk)" userId="1b06cd64-16c4-48f5-b285-7568c937f1a0" providerId="ADAL" clId="{E9811E54-1FA8-43F7-AC43-A1164A70C0D5}" dt="2025-10-25T08:40:21.156" v="55" actId="478"/>
          <ac:picMkLst>
            <pc:docMk/>
            <pc:sldMk cId="1197456386" sldId="1657"/>
            <ac:picMk id="4" creationId="{8F4D6A2E-C79C-D859-C55B-6FD63096CB05}"/>
          </ac:picMkLst>
        </pc:picChg>
        <pc:picChg chg="add mod">
          <ac:chgData name="Frank Elkær (adjunkt – frae@eaaa.dk)" userId="1b06cd64-16c4-48f5-b285-7568c937f1a0" providerId="ADAL" clId="{E9811E54-1FA8-43F7-AC43-A1164A70C0D5}" dt="2025-10-25T08:40:48.829" v="58" actId="1076"/>
          <ac:picMkLst>
            <pc:docMk/>
            <pc:sldMk cId="1197456386" sldId="1657"/>
            <ac:picMk id="5" creationId="{CDAFCE33-384B-4A62-B294-89F170F45904}"/>
          </ac:picMkLst>
        </pc:picChg>
      </pc:sldChg>
      <pc:sldChg chg="del">
        <pc:chgData name="Frank Elkær (adjunkt – frae@eaaa.dk)" userId="1b06cd64-16c4-48f5-b285-7568c937f1a0" providerId="ADAL" clId="{E9811E54-1FA8-43F7-AC43-A1164A70C0D5}" dt="2025-10-25T11:39:24.493" v="2801" actId="47"/>
        <pc:sldMkLst>
          <pc:docMk/>
          <pc:sldMk cId="1272119959" sldId="1765"/>
        </pc:sldMkLst>
      </pc:sldChg>
      <pc:sldChg chg="modSp mod">
        <pc:chgData name="Frank Elkær (adjunkt – frae@eaaa.dk)" userId="1b06cd64-16c4-48f5-b285-7568c937f1a0" providerId="ADAL" clId="{E9811E54-1FA8-43F7-AC43-A1164A70C0D5}" dt="2025-10-25T12:03:14.039" v="3038" actId="20577"/>
        <pc:sldMkLst>
          <pc:docMk/>
          <pc:sldMk cId="2056518713" sldId="1766"/>
        </pc:sldMkLst>
        <pc:spChg chg="mod">
          <ac:chgData name="Frank Elkær (adjunkt – frae@eaaa.dk)" userId="1b06cd64-16c4-48f5-b285-7568c937f1a0" providerId="ADAL" clId="{E9811E54-1FA8-43F7-AC43-A1164A70C0D5}" dt="2025-10-25T12:03:14.039" v="3038" actId="20577"/>
          <ac:spMkLst>
            <pc:docMk/>
            <pc:sldMk cId="2056518713" sldId="1766"/>
            <ac:spMk id="5" creationId="{41DE1019-5DE5-0A3C-3312-7E143B34398A}"/>
          </ac:spMkLst>
        </pc:spChg>
        <pc:spChg chg="mod">
          <ac:chgData name="Frank Elkær (adjunkt – frae@eaaa.dk)" userId="1b06cd64-16c4-48f5-b285-7568c937f1a0" providerId="ADAL" clId="{E9811E54-1FA8-43F7-AC43-A1164A70C0D5}" dt="2025-10-25T11:36:56.026" v="2754" actId="20577"/>
          <ac:spMkLst>
            <pc:docMk/>
            <pc:sldMk cId="2056518713" sldId="1766"/>
            <ac:spMk id="6" creationId="{400650BB-FF0F-4BCE-D0A1-0789F07B466A}"/>
          </ac:spMkLst>
        </pc:spChg>
      </pc:sldChg>
      <pc:sldChg chg="modSp mod">
        <pc:chgData name="Frank Elkær (adjunkt – frae@eaaa.dk)" userId="1b06cd64-16c4-48f5-b285-7568c937f1a0" providerId="ADAL" clId="{E9811E54-1FA8-43F7-AC43-A1164A70C0D5}" dt="2025-10-25T11:45:40.526" v="2920" actId="20577"/>
        <pc:sldMkLst>
          <pc:docMk/>
          <pc:sldMk cId="4229216533" sldId="1769"/>
        </pc:sldMkLst>
        <pc:spChg chg="mod">
          <ac:chgData name="Frank Elkær (adjunkt – frae@eaaa.dk)" userId="1b06cd64-16c4-48f5-b285-7568c937f1a0" providerId="ADAL" clId="{E9811E54-1FA8-43F7-AC43-A1164A70C0D5}" dt="2025-10-25T11:45:40.526" v="2920" actId="20577"/>
          <ac:spMkLst>
            <pc:docMk/>
            <pc:sldMk cId="4229216533" sldId="1769"/>
            <ac:spMk id="3" creationId="{DF1B9982-5FA7-8DD3-D4E1-3D16E824BDD1}"/>
          </ac:spMkLst>
        </pc:spChg>
      </pc:sldChg>
      <pc:sldChg chg="modSp mod">
        <pc:chgData name="Frank Elkær (adjunkt – frae@eaaa.dk)" userId="1b06cd64-16c4-48f5-b285-7568c937f1a0" providerId="ADAL" clId="{E9811E54-1FA8-43F7-AC43-A1164A70C0D5}" dt="2025-10-25T11:59:06.594" v="3014" actId="20577"/>
        <pc:sldMkLst>
          <pc:docMk/>
          <pc:sldMk cId="2186058841" sldId="1770"/>
        </pc:sldMkLst>
        <pc:spChg chg="mod">
          <ac:chgData name="Frank Elkær (adjunkt – frae@eaaa.dk)" userId="1b06cd64-16c4-48f5-b285-7568c937f1a0" providerId="ADAL" clId="{E9811E54-1FA8-43F7-AC43-A1164A70C0D5}" dt="2025-10-25T11:59:06.594" v="3014" actId="20577"/>
          <ac:spMkLst>
            <pc:docMk/>
            <pc:sldMk cId="2186058841" sldId="1770"/>
            <ac:spMk id="4" creationId="{5DD0ACEB-6D12-4AF4-4257-34D5050A2653}"/>
          </ac:spMkLst>
        </pc:spChg>
      </pc:sldChg>
      <pc:sldChg chg="modSp mod">
        <pc:chgData name="Frank Elkær (adjunkt – frae@eaaa.dk)" userId="1b06cd64-16c4-48f5-b285-7568c937f1a0" providerId="ADAL" clId="{E9811E54-1FA8-43F7-AC43-A1164A70C0D5}" dt="2025-10-25T12:07:11.204" v="3063" actId="20577"/>
        <pc:sldMkLst>
          <pc:docMk/>
          <pc:sldMk cId="3095782960" sldId="1786"/>
        </pc:sldMkLst>
        <pc:spChg chg="mod">
          <ac:chgData name="Frank Elkær (adjunkt – frae@eaaa.dk)" userId="1b06cd64-16c4-48f5-b285-7568c937f1a0" providerId="ADAL" clId="{E9811E54-1FA8-43F7-AC43-A1164A70C0D5}" dt="2025-10-25T12:07:11.204" v="3063" actId="20577"/>
          <ac:spMkLst>
            <pc:docMk/>
            <pc:sldMk cId="3095782960" sldId="1786"/>
            <ac:spMk id="3" creationId="{B2CE957B-0BA1-D022-CF02-CFC901C5E7F2}"/>
          </ac:spMkLst>
        </pc:spChg>
      </pc:sldChg>
      <pc:sldChg chg="modSp mod modClrScheme chgLayout">
        <pc:chgData name="Frank Elkær (adjunkt – frae@eaaa.dk)" userId="1b06cd64-16c4-48f5-b285-7568c937f1a0" providerId="ADAL" clId="{E9811E54-1FA8-43F7-AC43-A1164A70C0D5}" dt="2025-10-25T12:01:09.046" v="3025" actId="20577"/>
        <pc:sldMkLst>
          <pc:docMk/>
          <pc:sldMk cId="757183778" sldId="1787"/>
        </pc:sldMkLst>
        <pc:spChg chg="mod">
          <ac:chgData name="Frank Elkær (adjunkt – frae@eaaa.dk)" userId="1b06cd64-16c4-48f5-b285-7568c937f1a0" providerId="ADAL" clId="{E9811E54-1FA8-43F7-AC43-A1164A70C0D5}" dt="2025-10-25T11:43:18.620" v="2878" actId="26606"/>
          <ac:spMkLst>
            <pc:docMk/>
            <pc:sldMk cId="757183778" sldId="1787"/>
            <ac:spMk id="2" creationId="{A0414663-D788-7465-EC21-A306CE7021F1}"/>
          </ac:spMkLst>
        </pc:spChg>
        <pc:spChg chg="mod">
          <ac:chgData name="Frank Elkær (adjunkt – frae@eaaa.dk)" userId="1b06cd64-16c4-48f5-b285-7568c937f1a0" providerId="ADAL" clId="{E9811E54-1FA8-43F7-AC43-A1164A70C0D5}" dt="2025-10-25T12:01:09.046" v="3025" actId="20577"/>
          <ac:spMkLst>
            <pc:docMk/>
            <pc:sldMk cId="757183778" sldId="1787"/>
            <ac:spMk id="6" creationId="{60D27D1E-6964-51CE-E205-3BCC52C68A08}"/>
          </ac:spMkLst>
        </pc:spChg>
      </pc:sldChg>
      <pc:sldChg chg="modSp mod">
        <pc:chgData name="Frank Elkær (adjunkt – frae@eaaa.dk)" userId="1b06cd64-16c4-48f5-b285-7568c937f1a0" providerId="ADAL" clId="{E9811E54-1FA8-43F7-AC43-A1164A70C0D5}" dt="2025-10-25T12:07:57.547" v="3068" actId="20577"/>
        <pc:sldMkLst>
          <pc:docMk/>
          <pc:sldMk cId="75433907" sldId="1790"/>
        </pc:sldMkLst>
        <pc:spChg chg="mod">
          <ac:chgData name="Frank Elkær (adjunkt – frae@eaaa.dk)" userId="1b06cd64-16c4-48f5-b285-7568c937f1a0" providerId="ADAL" clId="{E9811E54-1FA8-43F7-AC43-A1164A70C0D5}" dt="2025-10-25T12:07:57.547" v="3068" actId="20577"/>
          <ac:spMkLst>
            <pc:docMk/>
            <pc:sldMk cId="75433907" sldId="1790"/>
            <ac:spMk id="3" creationId="{656ADAE3-D6AA-9F59-46D6-23289AA0CD69}"/>
          </ac:spMkLst>
        </pc:spChg>
      </pc:sldChg>
      <pc:sldChg chg="modSp mod">
        <pc:chgData name="Frank Elkær (adjunkt – frae@eaaa.dk)" userId="1b06cd64-16c4-48f5-b285-7568c937f1a0" providerId="ADAL" clId="{E9811E54-1FA8-43F7-AC43-A1164A70C0D5}" dt="2025-10-25T11:41:32.928" v="2876" actId="20577"/>
        <pc:sldMkLst>
          <pc:docMk/>
          <pc:sldMk cId="1572551287" sldId="1791"/>
        </pc:sldMkLst>
        <pc:spChg chg="mod">
          <ac:chgData name="Frank Elkær (adjunkt – frae@eaaa.dk)" userId="1b06cd64-16c4-48f5-b285-7568c937f1a0" providerId="ADAL" clId="{E9811E54-1FA8-43F7-AC43-A1164A70C0D5}" dt="2025-10-25T11:40:18.950" v="2816" actId="20577"/>
          <ac:spMkLst>
            <pc:docMk/>
            <pc:sldMk cId="1572551287" sldId="1791"/>
            <ac:spMk id="2" creationId="{F0388CEB-531B-9809-F3D0-57FE185D8990}"/>
          </ac:spMkLst>
        </pc:spChg>
        <pc:spChg chg="mod">
          <ac:chgData name="Frank Elkær (adjunkt – frae@eaaa.dk)" userId="1b06cd64-16c4-48f5-b285-7568c937f1a0" providerId="ADAL" clId="{E9811E54-1FA8-43F7-AC43-A1164A70C0D5}" dt="2025-10-25T11:41:32.928" v="2876" actId="20577"/>
          <ac:spMkLst>
            <pc:docMk/>
            <pc:sldMk cId="1572551287" sldId="1791"/>
            <ac:spMk id="3" creationId="{7C2FA9E1-E6DE-1B61-81F2-506D361F027A}"/>
          </ac:spMkLst>
        </pc:spChg>
      </pc:sldChg>
      <pc:sldChg chg="del">
        <pc:chgData name="Frank Elkær (adjunkt – frae@eaaa.dk)" userId="1b06cd64-16c4-48f5-b285-7568c937f1a0" providerId="ADAL" clId="{E9811E54-1FA8-43F7-AC43-A1164A70C0D5}" dt="2025-10-25T08:25:52.435" v="18" actId="47"/>
        <pc:sldMkLst>
          <pc:docMk/>
          <pc:sldMk cId="1551483724" sldId="1796"/>
        </pc:sldMkLst>
      </pc:sldChg>
      <pc:sldChg chg="addSp delSp modSp add del mod modClrScheme chgLayout">
        <pc:chgData name="Frank Elkær (adjunkt – frae@eaaa.dk)" userId="1b06cd64-16c4-48f5-b285-7568c937f1a0" providerId="ADAL" clId="{E9811E54-1FA8-43F7-AC43-A1164A70C0D5}" dt="2025-10-25T08:58:31.803" v="86" actId="47"/>
        <pc:sldMkLst>
          <pc:docMk/>
          <pc:sldMk cId="2923163202" sldId="1797"/>
        </pc:sldMkLst>
        <pc:spChg chg="add del">
          <ac:chgData name="Frank Elkær (adjunkt – frae@eaaa.dk)" userId="1b06cd64-16c4-48f5-b285-7568c937f1a0" providerId="ADAL" clId="{E9811E54-1FA8-43F7-AC43-A1164A70C0D5}" dt="2025-10-25T08:22:51.354" v="9" actId="26606"/>
          <ac:spMkLst>
            <pc:docMk/>
            <pc:sldMk cId="2923163202" sldId="1797"/>
            <ac:spMk id="2" creationId="{38A1A35A-3530-43E6-DE18-DCA3F36F2A62}"/>
          </ac:spMkLst>
        </pc:spChg>
        <pc:spChg chg="mod">
          <ac:chgData name="Frank Elkær (adjunkt – frae@eaaa.dk)" userId="1b06cd64-16c4-48f5-b285-7568c937f1a0" providerId="ADAL" clId="{E9811E54-1FA8-43F7-AC43-A1164A70C0D5}" dt="2025-10-25T08:39:20.237" v="54" actId="27636"/>
          <ac:spMkLst>
            <pc:docMk/>
            <pc:sldMk cId="2923163202" sldId="1797"/>
            <ac:spMk id="7" creationId="{352185D5-ACEC-000A-8B19-70B1A820D935}"/>
          </ac:spMkLst>
        </pc:spChg>
        <pc:spChg chg="add del mod">
          <ac:chgData name="Frank Elkær (adjunkt – frae@eaaa.dk)" userId="1b06cd64-16c4-48f5-b285-7568c937f1a0" providerId="ADAL" clId="{E9811E54-1FA8-43F7-AC43-A1164A70C0D5}" dt="2025-10-25T08:21:38.430" v="5"/>
          <ac:spMkLst>
            <pc:docMk/>
            <pc:sldMk cId="2923163202" sldId="1797"/>
            <ac:spMk id="9" creationId="{3E7CE48C-6485-5619-3830-B564C52BD5A8}"/>
          </ac:spMkLst>
        </pc:spChg>
        <pc:spChg chg="add mod">
          <ac:chgData name="Frank Elkær (adjunkt – frae@eaaa.dk)" userId="1b06cd64-16c4-48f5-b285-7568c937f1a0" providerId="ADAL" clId="{E9811E54-1FA8-43F7-AC43-A1164A70C0D5}" dt="2025-10-25T08:22:51.354" v="9" actId="26606"/>
          <ac:spMkLst>
            <pc:docMk/>
            <pc:sldMk cId="2923163202" sldId="1797"/>
            <ac:spMk id="12" creationId="{4AAF0272-F389-4041-4C56-ECCEE2F7DEEE}"/>
          </ac:spMkLst>
        </pc:spChg>
        <pc:spChg chg="add del mod">
          <ac:chgData name="Frank Elkær (adjunkt – frae@eaaa.dk)" userId="1b06cd64-16c4-48f5-b285-7568c937f1a0" providerId="ADAL" clId="{E9811E54-1FA8-43F7-AC43-A1164A70C0D5}" dt="2025-10-25T08:22:40.309" v="8" actId="26606"/>
          <ac:spMkLst>
            <pc:docMk/>
            <pc:sldMk cId="2923163202" sldId="1797"/>
            <ac:spMk id="15" creationId="{3BA29E10-D393-B5BF-D476-7D225F14691F}"/>
          </ac:spMkLst>
        </pc:spChg>
        <pc:picChg chg="del">
          <ac:chgData name="Frank Elkær (adjunkt – frae@eaaa.dk)" userId="1b06cd64-16c4-48f5-b285-7568c937f1a0" providerId="ADAL" clId="{E9811E54-1FA8-43F7-AC43-A1164A70C0D5}" dt="2025-10-25T08:21:34.197" v="4" actId="478"/>
          <ac:picMkLst>
            <pc:docMk/>
            <pc:sldMk cId="2923163202" sldId="1797"/>
            <ac:picMk id="5" creationId="{75022D4D-BBE8-2DE1-26BE-A7BFF99F8AF2}"/>
          </ac:picMkLst>
        </pc:picChg>
        <pc:picChg chg="add mod">
          <ac:chgData name="Frank Elkær (adjunkt – frae@eaaa.dk)" userId="1b06cd64-16c4-48f5-b285-7568c937f1a0" providerId="ADAL" clId="{E9811E54-1FA8-43F7-AC43-A1164A70C0D5}" dt="2025-10-25T08:22:51.354" v="9" actId="26606"/>
          <ac:picMkLst>
            <pc:docMk/>
            <pc:sldMk cId="2923163202" sldId="1797"/>
            <ac:picMk id="10" creationId="{52914303-E5D2-B9E7-665D-530B81B79FF3}"/>
          </ac:picMkLst>
        </pc:picChg>
      </pc:sldChg>
      <pc:sldChg chg="addSp delSp modSp add del mod">
        <pc:chgData name="Frank Elkær (adjunkt – frae@eaaa.dk)" userId="1b06cd64-16c4-48f5-b285-7568c937f1a0" providerId="ADAL" clId="{E9811E54-1FA8-43F7-AC43-A1164A70C0D5}" dt="2025-10-25T11:48:53.549" v="2996" actId="14100"/>
        <pc:sldMkLst>
          <pc:docMk/>
          <pc:sldMk cId="1229240141" sldId="1798"/>
        </pc:sldMkLst>
        <pc:spChg chg="mod">
          <ac:chgData name="Frank Elkær (adjunkt – frae@eaaa.dk)" userId="1b06cd64-16c4-48f5-b285-7568c937f1a0" providerId="ADAL" clId="{E9811E54-1FA8-43F7-AC43-A1164A70C0D5}" dt="2025-10-25T11:47:35.577" v="2958" actId="20577"/>
          <ac:spMkLst>
            <pc:docMk/>
            <pc:sldMk cId="1229240141" sldId="1798"/>
            <ac:spMk id="2" creationId="{27D55F82-36C2-8E68-680C-59C08E5F1F8F}"/>
          </ac:spMkLst>
        </pc:spChg>
        <pc:spChg chg="add del mod">
          <ac:chgData name="Frank Elkær (adjunkt – frae@eaaa.dk)" userId="1b06cd64-16c4-48f5-b285-7568c937f1a0" providerId="ADAL" clId="{E9811E54-1FA8-43F7-AC43-A1164A70C0D5}" dt="2025-10-25T11:47:17.759" v="2950" actId="1076"/>
          <ac:spMkLst>
            <pc:docMk/>
            <pc:sldMk cId="1229240141" sldId="1798"/>
            <ac:spMk id="10" creationId="{80275B1A-4786-A5BE-5A13-C1FAF3D9D959}"/>
          </ac:spMkLst>
        </pc:spChg>
        <pc:spChg chg="add del mod">
          <ac:chgData name="Frank Elkær (adjunkt – frae@eaaa.dk)" userId="1b06cd64-16c4-48f5-b285-7568c937f1a0" providerId="ADAL" clId="{E9811E54-1FA8-43F7-AC43-A1164A70C0D5}" dt="2025-10-25T08:23:22.539" v="12" actId="478"/>
          <ac:spMkLst>
            <pc:docMk/>
            <pc:sldMk cId="1229240141" sldId="1798"/>
            <ac:spMk id="12" creationId="{7094DE66-6CA0-1AF8-8C4E-A3065EAB8B96}"/>
          </ac:spMkLst>
        </pc:spChg>
        <pc:graphicFrameChg chg="add mod modGraphic">
          <ac:chgData name="Frank Elkær (adjunkt – frae@eaaa.dk)" userId="1b06cd64-16c4-48f5-b285-7568c937f1a0" providerId="ADAL" clId="{E9811E54-1FA8-43F7-AC43-A1164A70C0D5}" dt="2025-10-25T09:27:34.393" v="623" actId="14100"/>
          <ac:graphicFrameMkLst>
            <pc:docMk/>
            <pc:sldMk cId="1229240141" sldId="1798"/>
            <ac:graphicFrameMk id="16" creationId="{B0CB41C9-41EC-F4EB-43B4-8B9130EBFF2F}"/>
          </ac:graphicFrameMkLst>
        </pc:graphicFrameChg>
        <pc:picChg chg="del">
          <ac:chgData name="Frank Elkær (adjunkt – frae@eaaa.dk)" userId="1b06cd64-16c4-48f5-b285-7568c937f1a0" providerId="ADAL" clId="{E9811E54-1FA8-43F7-AC43-A1164A70C0D5}" dt="2025-10-25T08:23:14.684" v="10" actId="478"/>
          <ac:picMkLst>
            <pc:docMk/>
            <pc:sldMk cId="1229240141" sldId="1798"/>
            <ac:picMk id="7" creationId="{23D61FB5-03B6-F360-1653-93402DC84DBF}"/>
          </ac:picMkLst>
        </pc:picChg>
        <pc:picChg chg="add del mod">
          <ac:chgData name="Frank Elkær (adjunkt – frae@eaaa.dk)" userId="1b06cd64-16c4-48f5-b285-7568c937f1a0" providerId="ADAL" clId="{E9811E54-1FA8-43F7-AC43-A1164A70C0D5}" dt="2025-10-25T08:41:50.311" v="59" actId="478"/>
          <ac:picMkLst>
            <pc:docMk/>
            <pc:sldMk cId="1229240141" sldId="1798"/>
            <ac:picMk id="13" creationId="{11706C88-D392-DCD2-4235-7EC683D98689}"/>
          </ac:picMkLst>
        </pc:picChg>
        <pc:picChg chg="add mod">
          <ac:chgData name="Frank Elkær (adjunkt – frae@eaaa.dk)" userId="1b06cd64-16c4-48f5-b285-7568c937f1a0" providerId="ADAL" clId="{E9811E54-1FA8-43F7-AC43-A1164A70C0D5}" dt="2025-10-25T11:48:53.549" v="2996" actId="14100"/>
          <ac:picMkLst>
            <pc:docMk/>
            <pc:sldMk cId="1229240141" sldId="1798"/>
            <ac:picMk id="15" creationId="{070B1657-9624-E1DD-82D7-99AAF3A5980A}"/>
          </ac:picMkLst>
        </pc:picChg>
      </pc:sldChg>
      <pc:sldChg chg="addSp delSp modSp add del mod">
        <pc:chgData name="Frank Elkær (adjunkt – frae@eaaa.dk)" userId="1b06cd64-16c4-48f5-b285-7568c937f1a0" providerId="ADAL" clId="{E9811E54-1FA8-43F7-AC43-A1164A70C0D5}" dt="2025-10-25T11:49:12.888" v="2999" actId="14100"/>
        <pc:sldMkLst>
          <pc:docMk/>
          <pc:sldMk cId="3446025902" sldId="1799"/>
        </pc:sldMkLst>
        <pc:spChg chg="mod">
          <ac:chgData name="Frank Elkær (adjunkt – frae@eaaa.dk)" userId="1b06cd64-16c4-48f5-b285-7568c937f1a0" providerId="ADAL" clId="{E9811E54-1FA8-43F7-AC43-A1164A70C0D5}" dt="2025-10-25T11:47:44.107" v="2966" actId="20577"/>
          <ac:spMkLst>
            <pc:docMk/>
            <pc:sldMk cId="3446025902" sldId="1799"/>
            <ac:spMk id="2" creationId="{CC689E0A-8FA0-260C-FCB6-BC7A3A166EDD}"/>
          </ac:spMkLst>
        </pc:spChg>
        <pc:spChg chg="mod">
          <ac:chgData name="Frank Elkær (adjunkt – frae@eaaa.dk)" userId="1b06cd64-16c4-48f5-b285-7568c937f1a0" providerId="ADAL" clId="{E9811E54-1FA8-43F7-AC43-A1164A70C0D5}" dt="2025-10-25T10:58:42.060" v="1827" actId="20577"/>
          <ac:spMkLst>
            <pc:docMk/>
            <pc:sldMk cId="3446025902" sldId="1799"/>
            <ac:spMk id="7" creationId="{13CB0AF2-35FC-DE3D-9500-36461D90F489}"/>
          </ac:spMkLst>
        </pc:spChg>
        <pc:spChg chg="add del mod">
          <ac:chgData name="Frank Elkær (adjunkt – frae@eaaa.dk)" userId="1b06cd64-16c4-48f5-b285-7568c937f1a0" providerId="ADAL" clId="{E9811E54-1FA8-43F7-AC43-A1164A70C0D5}" dt="2025-10-25T08:43:01.556" v="66" actId="22"/>
          <ac:spMkLst>
            <pc:docMk/>
            <pc:sldMk cId="3446025902" sldId="1799"/>
            <ac:spMk id="9" creationId="{15978AEA-7095-42BC-5925-AA374ECB0C27}"/>
          </ac:spMkLst>
        </pc:spChg>
        <pc:picChg chg="del">
          <ac:chgData name="Frank Elkær (adjunkt – frae@eaaa.dk)" userId="1b06cd64-16c4-48f5-b285-7568c937f1a0" providerId="ADAL" clId="{E9811E54-1FA8-43F7-AC43-A1164A70C0D5}" dt="2025-10-25T08:42:57.593" v="65" actId="478"/>
          <ac:picMkLst>
            <pc:docMk/>
            <pc:sldMk cId="3446025902" sldId="1799"/>
            <ac:picMk id="5" creationId="{3DE8101E-F7EB-11B9-337B-6BE5B96D66CC}"/>
          </ac:picMkLst>
        </pc:picChg>
        <pc:picChg chg="add mod ord">
          <ac:chgData name="Frank Elkær (adjunkt – frae@eaaa.dk)" userId="1b06cd64-16c4-48f5-b285-7568c937f1a0" providerId="ADAL" clId="{E9811E54-1FA8-43F7-AC43-A1164A70C0D5}" dt="2025-10-25T11:49:12.888" v="2999" actId="14100"/>
          <ac:picMkLst>
            <pc:docMk/>
            <pc:sldMk cId="3446025902" sldId="1799"/>
            <ac:picMk id="11" creationId="{1A96A3A1-2CDC-9701-7A6E-3D9A4B3FBF2B}"/>
          </ac:picMkLst>
        </pc:picChg>
        <pc:picChg chg="add del">
          <ac:chgData name="Frank Elkær (adjunkt – frae@eaaa.dk)" userId="1b06cd64-16c4-48f5-b285-7568c937f1a0" providerId="ADAL" clId="{E9811E54-1FA8-43F7-AC43-A1164A70C0D5}" dt="2025-10-25T10:26:19.147" v="1026" actId="478"/>
          <ac:picMkLst>
            <pc:docMk/>
            <pc:sldMk cId="3446025902" sldId="1799"/>
            <ac:picMk id="12" creationId="{D68BE9EB-7057-1CFC-0A05-A7B14F8A73C5}"/>
          </ac:picMkLst>
        </pc:picChg>
      </pc:sldChg>
      <pc:sldChg chg="addSp delSp modSp del mod">
        <pc:chgData name="Frank Elkær (adjunkt – frae@eaaa.dk)" userId="1b06cd64-16c4-48f5-b285-7568c937f1a0" providerId="ADAL" clId="{E9811E54-1FA8-43F7-AC43-A1164A70C0D5}" dt="2025-10-25T10:23:39.128" v="1016" actId="47"/>
        <pc:sldMkLst>
          <pc:docMk/>
          <pc:sldMk cId="770124477" sldId="1800"/>
        </pc:sldMkLst>
        <pc:spChg chg="mod">
          <ac:chgData name="Frank Elkær (adjunkt – frae@eaaa.dk)" userId="1b06cd64-16c4-48f5-b285-7568c937f1a0" providerId="ADAL" clId="{E9811E54-1FA8-43F7-AC43-A1164A70C0D5}" dt="2025-10-25T10:23:31.348" v="1015" actId="20577"/>
          <ac:spMkLst>
            <pc:docMk/>
            <pc:sldMk cId="770124477" sldId="1800"/>
            <ac:spMk id="7" creationId="{D171AE8C-9BF7-9462-819F-5DF7ADCA1341}"/>
          </ac:spMkLst>
        </pc:spChg>
        <pc:spChg chg="add del mod">
          <ac:chgData name="Frank Elkær (adjunkt – frae@eaaa.dk)" userId="1b06cd64-16c4-48f5-b285-7568c937f1a0" providerId="ADAL" clId="{E9811E54-1FA8-43F7-AC43-A1164A70C0D5}" dt="2025-10-25T08:44:27.579" v="69" actId="22"/>
          <ac:spMkLst>
            <pc:docMk/>
            <pc:sldMk cId="770124477" sldId="1800"/>
            <ac:spMk id="9" creationId="{6A8EA18D-D51B-0AA8-0A5E-70A8B6710056}"/>
          </ac:spMkLst>
        </pc:spChg>
        <pc:picChg chg="del">
          <ac:chgData name="Frank Elkær (adjunkt – frae@eaaa.dk)" userId="1b06cd64-16c4-48f5-b285-7568c937f1a0" providerId="ADAL" clId="{E9811E54-1FA8-43F7-AC43-A1164A70C0D5}" dt="2025-10-25T08:44:23.607" v="68" actId="478"/>
          <ac:picMkLst>
            <pc:docMk/>
            <pc:sldMk cId="770124477" sldId="1800"/>
            <ac:picMk id="5" creationId="{C89D1111-DD06-0E0E-0581-125D2EFF1D28}"/>
          </ac:picMkLst>
        </pc:picChg>
        <pc:picChg chg="add mod ord">
          <ac:chgData name="Frank Elkær (adjunkt – frae@eaaa.dk)" userId="1b06cd64-16c4-48f5-b285-7568c937f1a0" providerId="ADAL" clId="{E9811E54-1FA8-43F7-AC43-A1164A70C0D5}" dt="2025-10-25T08:44:35.308" v="70" actId="1076"/>
          <ac:picMkLst>
            <pc:docMk/>
            <pc:sldMk cId="770124477" sldId="1800"/>
            <ac:picMk id="11" creationId="{579A6E3A-3DC8-3778-8605-92F1FAE1504B}"/>
          </ac:picMkLst>
        </pc:picChg>
      </pc:sldChg>
      <pc:sldChg chg="addSp delSp modSp mod">
        <pc:chgData name="Frank Elkær (adjunkt – frae@eaaa.dk)" userId="1b06cd64-16c4-48f5-b285-7568c937f1a0" providerId="ADAL" clId="{E9811E54-1FA8-43F7-AC43-A1164A70C0D5}" dt="2025-10-25T11:49:37.322" v="3003" actId="14100"/>
        <pc:sldMkLst>
          <pc:docMk/>
          <pc:sldMk cId="1023069932" sldId="1801"/>
        </pc:sldMkLst>
        <pc:spChg chg="mod">
          <ac:chgData name="Frank Elkær (adjunkt – frae@eaaa.dk)" userId="1b06cd64-16c4-48f5-b285-7568c937f1a0" providerId="ADAL" clId="{E9811E54-1FA8-43F7-AC43-A1164A70C0D5}" dt="2025-10-25T11:47:58.758" v="2979" actId="20577"/>
          <ac:spMkLst>
            <pc:docMk/>
            <pc:sldMk cId="1023069932" sldId="1801"/>
            <ac:spMk id="2" creationId="{25BB0C2F-63B1-D382-E1C1-90182AD0B13A}"/>
          </ac:spMkLst>
        </pc:spChg>
        <pc:spChg chg="mod">
          <ac:chgData name="Frank Elkær (adjunkt – frae@eaaa.dk)" userId="1b06cd64-16c4-48f5-b285-7568c937f1a0" providerId="ADAL" clId="{E9811E54-1FA8-43F7-AC43-A1164A70C0D5}" dt="2025-10-25T10:58:18.118" v="1825" actId="313"/>
          <ac:spMkLst>
            <pc:docMk/>
            <pc:sldMk cId="1023069932" sldId="1801"/>
            <ac:spMk id="7" creationId="{AD3556BC-0E77-E953-4A44-B7CB54F6B983}"/>
          </ac:spMkLst>
        </pc:spChg>
        <pc:spChg chg="add del mod">
          <ac:chgData name="Frank Elkær (adjunkt – frae@eaaa.dk)" userId="1b06cd64-16c4-48f5-b285-7568c937f1a0" providerId="ADAL" clId="{E9811E54-1FA8-43F7-AC43-A1164A70C0D5}" dt="2025-10-25T08:47:50.262" v="72" actId="22"/>
          <ac:spMkLst>
            <pc:docMk/>
            <pc:sldMk cId="1023069932" sldId="1801"/>
            <ac:spMk id="9" creationId="{DA5CF322-A011-F873-F465-F62FF1CE059B}"/>
          </ac:spMkLst>
        </pc:spChg>
        <pc:picChg chg="del">
          <ac:chgData name="Frank Elkær (adjunkt – frae@eaaa.dk)" userId="1b06cd64-16c4-48f5-b285-7568c937f1a0" providerId="ADAL" clId="{E9811E54-1FA8-43F7-AC43-A1164A70C0D5}" dt="2025-10-25T08:47:40.447" v="71" actId="478"/>
          <ac:picMkLst>
            <pc:docMk/>
            <pc:sldMk cId="1023069932" sldId="1801"/>
            <ac:picMk id="5" creationId="{B11A62C0-E91D-1E04-6E9B-F907A8253DC3}"/>
          </ac:picMkLst>
        </pc:picChg>
        <pc:picChg chg="add mod ord">
          <ac:chgData name="Frank Elkær (adjunkt – frae@eaaa.dk)" userId="1b06cd64-16c4-48f5-b285-7568c937f1a0" providerId="ADAL" clId="{E9811E54-1FA8-43F7-AC43-A1164A70C0D5}" dt="2025-10-25T11:49:37.322" v="3003" actId="14100"/>
          <ac:picMkLst>
            <pc:docMk/>
            <pc:sldMk cId="1023069932" sldId="1801"/>
            <ac:picMk id="11" creationId="{F32D25CA-B030-C770-3E56-1FE4773EB347}"/>
          </ac:picMkLst>
        </pc:picChg>
      </pc:sldChg>
      <pc:sldChg chg="addSp delSp modSp mod">
        <pc:chgData name="Frank Elkær (adjunkt – frae@eaaa.dk)" userId="1b06cd64-16c4-48f5-b285-7568c937f1a0" providerId="ADAL" clId="{E9811E54-1FA8-43F7-AC43-A1164A70C0D5}" dt="2025-10-25T11:49:43.832" v="3004" actId="14100"/>
        <pc:sldMkLst>
          <pc:docMk/>
          <pc:sldMk cId="1406404713" sldId="1802"/>
        </pc:sldMkLst>
        <pc:spChg chg="mod">
          <ac:chgData name="Frank Elkær (adjunkt – frae@eaaa.dk)" userId="1b06cd64-16c4-48f5-b285-7568c937f1a0" providerId="ADAL" clId="{E9811E54-1FA8-43F7-AC43-A1164A70C0D5}" dt="2025-10-25T11:48:05.758" v="2986" actId="20577"/>
          <ac:spMkLst>
            <pc:docMk/>
            <pc:sldMk cId="1406404713" sldId="1802"/>
            <ac:spMk id="2" creationId="{B294A732-2F92-BCFF-1E25-76D25C3F5E98}"/>
          </ac:spMkLst>
        </pc:spChg>
        <pc:spChg chg="mod">
          <ac:chgData name="Frank Elkær (adjunkt – frae@eaaa.dk)" userId="1b06cd64-16c4-48f5-b285-7568c937f1a0" providerId="ADAL" clId="{E9811E54-1FA8-43F7-AC43-A1164A70C0D5}" dt="2025-10-25T11:15:29.872" v="2177" actId="20577"/>
          <ac:spMkLst>
            <pc:docMk/>
            <pc:sldMk cId="1406404713" sldId="1802"/>
            <ac:spMk id="7" creationId="{B8C3DCEF-1712-BAA6-6A2B-C0B9316DEA70}"/>
          </ac:spMkLst>
        </pc:spChg>
        <pc:spChg chg="add del mod">
          <ac:chgData name="Frank Elkær (adjunkt – frae@eaaa.dk)" userId="1b06cd64-16c4-48f5-b285-7568c937f1a0" providerId="ADAL" clId="{E9811E54-1FA8-43F7-AC43-A1164A70C0D5}" dt="2025-10-25T08:49:03.765" v="75" actId="22"/>
          <ac:spMkLst>
            <pc:docMk/>
            <pc:sldMk cId="1406404713" sldId="1802"/>
            <ac:spMk id="9" creationId="{29C50218-0FC9-35E8-BD35-D505EE66E4AD}"/>
          </ac:spMkLst>
        </pc:spChg>
        <pc:picChg chg="del">
          <ac:chgData name="Frank Elkær (adjunkt – frae@eaaa.dk)" userId="1b06cd64-16c4-48f5-b285-7568c937f1a0" providerId="ADAL" clId="{E9811E54-1FA8-43F7-AC43-A1164A70C0D5}" dt="2025-10-25T08:48:59.866" v="74" actId="478"/>
          <ac:picMkLst>
            <pc:docMk/>
            <pc:sldMk cId="1406404713" sldId="1802"/>
            <ac:picMk id="5" creationId="{03ED53CA-BAA5-FE78-D1EB-5B7F3F1AC368}"/>
          </ac:picMkLst>
        </pc:picChg>
        <pc:picChg chg="add mod ord">
          <ac:chgData name="Frank Elkær (adjunkt – frae@eaaa.dk)" userId="1b06cd64-16c4-48f5-b285-7568c937f1a0" providerId="ADAL" clId="{E9811E54-1FA8-43F7-AC43-A1164A70C0D5}" dt="2025-10-25T11:49:43.832" v="3004" actId="14100"/>
          <ac:picMkLst>
            <pc:docMk/>
            <pc:sldMk cId="1406404713" sldId="1802"/>
            <ac:picMk id="11" creationId="{F7D6B79C-CE28-F388-5167-220C6A8B4F2F}"/>
          </ac:picMkLst>
        </pc:picChg>
      </pc:sldChg>
      <pc:sldChg chg="addSp delSp modSp new mod">
        <pc:chgData name="Frank Elkær (adjunkt – frae@eaaa.dk)" userId="1b06cd64-16c4-48f5-b285-7568c937f1a0" providerId="ADAL" clId="{E9811E54-1FA8-43F7-AC43-A1164A70C0D5}" dt="2025-10-25T11:48:44.506" v="2995" actId="14100"/>
        <pc:sldMkLst>
          <pc:docMk/>
          <pc:sldMk cId="2763947157" sldId="1803"/>
        </pc:sldMkLst>
        <pc:spChg chg="mod">
          <ac:chgData name="Frank Elkær (adjunkt – frae@eaaa.dk)" userId="1b06cd64-16c4-48f5-b285-7568c937f1a0" providerId="ADAL" clId="{E9811E54-1FA8-43F7-AC43-A1164A70C0D5}" dt="2025-10-25T11:48:11.320" v="2993" actId="20577"/>
          <ac:spMkLst>
            <pc:docMk/>
            <pc:sldMk cId="2763947157" sldId="1803"/>
            <ac:spMk id="2" creationId="{FEA5D7C8-D044-8A1A-8258-839CA71D4C66}"/>
          </ac:spMkLst>
        </pc:spChg>
        <pc:spChg chg="add del">
          <ac:chgData name="Frank Elkær (adjunkt – frae@eaaa.dk)" userId="1b06cd64-16c4-48f5-b285-7568c937f1a0" providerId="ADAL" clId="{E9811E54-1FA8-43F7-AC43-A1164A70C0D5}" dt="2025-10-25T08:50:16.242" v="80" actId="22"/>
          <ac:spMkLst>
            <pc:docMk/>
            <pc:sldMk cId="2763947157" sldId="1803"/>
            <ac:spMk id="3" creationId="{F5466853-9528-F7D9-5CA7-494434E8BD08}"/>
          </ac:spMkLst>
        </pc:spChg>
        <pc:spChg chg="add mod">
          <ac:chgData name="Frank Elkær (adjunkt – frae@eaaa.dk)" userId="1b06cd64-16c4-48f5-b285-7568c937f1a0" providerId="ADAL" clId="{E9811E54-1FA8-43F7-AC43-A1164A70C0D5}" dt="2025-10-25T11:43:38.461" v="2879" actId="20577"/>
          <ac:spMkLst>
            <pc:docMk/>
            <pc:sldMk cId="2763947157" sldId="1803"/>
            <ac:spMk id="8" creationId="{EF27BB94-6BC8-99AD-D20F-B9F7D8E4585A}"/>
          </ac:spMkLst>
        </pc:spChg>
        <pc:picChg chg="add del mod ord">
          <ac:chgData name="Frank Elkær (adjunkt – frae@eaaa.dk)" userId="1b06cd64-16c4-48f5-b285-7568c937f1a0" providerId="ADAL" clId="{E9811E54-1FA8-43F7-AC43-A1164A70C0D5}" dt="2025-10-25T08:49:37.823" v="79" actId="22"/>
          <ac:picMkLst>
            <pc:docMk/>
            <pc:sldMk cId="2763947157" sldId="1803"/>
            <ac:picMk id="5" creationId="{6272B37A-F6CC-1D08-8F12-94E1FD09A4BB}"/>
          </ac:picMkLst>
        </pc:picChg>
        <pc:picChg chg="add mod ord">
          <ac:chgData name="Frank Elkær (adjunkt – frae@eaaa.dk)" userId="1b06cd64-16c4-48f5-b285-7568c937f1a0" providerId="ADAL" clId="{E9811E54-1FA8-43F7-AC43-A1164A70C0D5}" dt="2025-10-25T11:48:44.506" v="2995" actId="14100"/>
          <ac:picMkLst>
            <pc:docMk/>
            <pc:sldMk cId="2763947157" sldId="1803"/>
            <ac:picMk id="7" creationId="{9904D16A-1682-BC25-47C9-5DDBBFACBFFC}"/>
          </ac:picMkLst>
        </pc:picChg>
      </pc:sldChg>
      <pc:sldChg chg="new del">
        <pc:chgData name="Frank Elkær (adjunkt – frae@eaaa.dk)" userId="1b06cd64-16c4-48f5-b285-7568c937f1a0" providerId="ADAL" clId="{E9811E54-1FA8-43F7-AC43-A1164A70C0D5}" dt="2025-10-25T08:58:02.948" v="84" actId="47"/>
        <pc:sldMkLst>
          <pc:docMk/>
          <pc:sldMk cId="2381899603" sldId="1804"/>
        </pc:sldMkLst>
      </pc:sldChg>
      <pc:sldChg chg="addSp delSp modSp new mod">
        <pc:chgData name="Frank Elkær (adjunkt – frae@eaaa.dk)" userId="1b06cd64-16c4-48f5-b285-7568c937f1a0" providerId="ADAL" clId="{E9811E54-1FA8-43F7-AC43-A1164A70C0D5}" dt="2025-10-25T11:49:25.510" v="3001" actId="14100"/>
        <pc:sldMkLst>
          <pc:docMk/>
          <pc:sldMk cId="2806232363" sldId="1804"/>
        </pc:sldMkLst>
        <pc:spChg chg="mod">
          <ac:chgData name="Frank Elkær (adjunkt – frae@eaaa.dk)" userId="1b06cd64-16c4-48f5-b285-7568c937f1a0" providerId="ADAL" clId="{E9811E54-1FA8-43F7-AC43-A1164A70C0D5}" dt="2025-10-25T11:47:52.626" v="2973" actId="20577"/>
          <ac:spMkLst>
            <pc:docMk/>
            <pc:sldMk cId="2806232363" sldId="1804"/>
            <ac:spMk id="2" creationId="{85DE5D2A-0668-686F-E9C7-40C9EDA19F9E}"/>
          </ac:spMkLst>
        </pc:spChg>
        <pc:spChg chg="del">
          <ac:chgData name="Frank Elkær (adjunkt – frae@eaaa.dk)" userId="1b06cd64-16c4-48f5-b285-7568c937f1a0" providerId="ADAL" clId="{E9811E54-1FA8-43F7-AC43-A1164A70C0D5}" dt="2025-10-25T10:26:52.194" v="1028" actId="22"/>
          <ac:spMkLst>
            <pc:docMk/>
            <pc:sldMk cId="2806232363" sldId="1804"/>
            <ac:spMk id="3" creationId="{9492F088-06E0-ECED-0A65-16AB99AF3D91}"/>
          </ac:spMkLst>
        </pc:spChg>
        <pc:spChg chg="add mod">
          <ac:chgData name="Frank Elkær (adjunkt – frae@eaaa.dk)" userId="1b06cd64-16c4-48f5-b285-7568c937f1a0" providerId="ADAL" clId="{E9811E54-1FA8-43F7-AC43-A1164A70C0D5}" dt="2025-10-25T10:58:30.897" v="1826" actId="313"/>
          <ac:spMkLst>
            <pc:docMk/>
            <pc:sldMk cId="2806232363" sldId="1804"/>
            <ac:spMk id="7" creationId="{B6AEE3D7-E07C-2355-CBAA-EF7ABCF10D20}"/>
          </ac:spMkLst>
        </pc:spChg>
        <pc:picChg chg="add mod ord">
          <ac:chgData name="Frank Elkær (adjunkt – frae@eaaa.dk)" userId="1b06cd64-16c4-48f5-b285-7568c937f1a0" providerId="ADAL" clId="{E9811E54-1FA8-43F7-AC43-A1164A70C0D5}" dt="2025-10-25T11:49:25.510" v="3001" actId="14100"/>
          <ac:picMkLst>
            <pc:docMk/>
            <pc:sldMk cId="2806232363" sldId="1804"/>
            <ac:picMk id="5" creationId="{5B6CCDC8-7DC0-459C-5873-17B167401DF8}"/>
          </ac:picMkLst>
        </pc:pic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svg"/><Relationship Id="rId1" Type="http://schemas.openxmlformats.org/officeDocument/2006/relationships/image" Target="../media/image28.png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31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svg"/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image" Target="../media/image64.svg"/><Relationship Id="rId1" Type="http://schemas.openxmlformats.org/officeDocument/2006/relationships/image" Target="../media/image63.png"/><Relationship Id="rId6" Type="http://schemas.openxmlformats.org/officeDocument/2006/relationships/image" Target="../media/image68.svg"/><Relationship Id="rId5" Type="http://schemas.openxmlformats.org/officeDocument/2006/relationships/image" Target="../media/image67.png"/><Relationship Id="rId4" Type="http://schemas.openxmlformats.org/officeDocument/2006/relationships/image" Target="../media/image66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svg"/><Relationship Id="rId1" Type="http://schemas.openxmlformats.org/officeDocument/2006/relationships/image" Target="../media/image28.png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31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svg"/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image" Target="../media/image64.svg"/><Relationship Id="rId1" Type="http://schemas.openxmlformats.org/officeDocument/2006/relationships/image" Target="../media/image63.png"/><Relationship Id="rId6" Type="http://schemas.openxmlformats.org/officeDocument/2006/relationships/image" Target="../media/image68.svg"/><Relationship Id="rId5" Type="http://schemas.openxmlformats.org/officeDocument/2006/relationships/image" Target="../media/image67.png"/><Relationship Id="rId4" Type="http://schemas.openxmlformats.org/officeDocument/2006/relationships/image" Target="../media/image6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E814FF0-B438-4BF9-A74D-6A2A68D2DC70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3AF637D-A64E-48E4-8251-444C7AD60A1B}">
      <dgm:prSet/>
      <dgm:spPr/>
      <dgm:t>
        <a:bodyPr/>
        <a:lstStyle/>
        <a:p>
          <a:r>
            <a:rPr lang="da-DK" b="1" dirty="0" err="1"/>
            <a:t>Governance</a:t>
          </a:r>
          <a:r>
            <a:rPr lang="da-DK" dirty="0"/>
            <a:t> er den overordnede ramme og ansvarsfordeling i </a:t>
          </a:r>
          <a:r>
            <a:rPr lang="da-DK" dirty="0" err="1"/>
            <a:t>org</a:t>
          </a:r>
          <a:r>
            <a:rPr lang="da-DK" dirty="0"/>
            <a:t>. – </a:t>
          </a:r>
          <a:r>
            <a:rPr lang="da-DK" i="1" dirty="0"/>
            <a:t>hvem har ansvaret, og hvordan arbejder vi med sikkerhed? </a:t>
          </a:r>
          <a:endParaRPr lang="en-US" dirty="0"/>
        </a:p>
      </dgm:t>
    </dgm:pt>
    <dgm:pt modelId="{A0A3DD4E-FE69-43A9-90D6-150184FE9976}" type="parTrans" cxnId="{4B7CB86F-FDB4-491A-92E5-7A6BFEB8203F}">
      <dgm:prSet/>
      <dgm:spPr/>
      <dgm:t>
        <a:bodyPr/>
        <a:lstStyle/>
        <a:p>
          <a:endParaRPr lang="en-US"/>
        </a:p>
      </dgm:t>
    </dgm:pt>
    <dgm:pt modelId="{7CE3B1DB-10C0-42EC-ABEB-0246D10AEB36}" type="sibTrans" cxnId="{4B7CB86F-FDB4-491A-92E5-7A6BFEB8203F}">
      <dgm:prSet/>
      <dgm:spPr/>
      <dgm:t>
        <a:bodyPr/>
        <a:lstStyle/>
        <a:p>
          <a:endParaRPr lang="en-US"/>
        </a:p>
      </dgm:t>
    </dgm:pt>
    <dgm:pt modelId="{2E86EB61-DCDF-4682-B956-0F1A903F11CF}">
      <dgm:prSet/>
      <dgm:spPr/>
      <dgm:t>
        <a:bodyPr/>
        <a:lstStyle/>
        <a:p>
          <a:r>
            <a:rPr lang="da-DK" b="1" dirty="0"/>
            <a:t>Strategi</a:t>
          </a:r>
          <a:r>
            <a:rPr lang="da-DK" dirty="0"/>
            <a:t> er den langsigtede plan for hvordan organisationen når </a:t>
          </a:r>
          <a:r>
            <a:rPr lang="da-DK"/>
            <a:t>sine sikkerheds mål </a:t>
          </a:r>
          <a:r>
            <a:rPr lang="da-DK" dirty="0"/>
            <a:t>– </a:t>
          </a:r>
          <a:r>
            <a:rPr lang="da-DK" i="1" dirty="0"/>
            <a:t>hvad er målene, og hvilke initiativer skal gennemføres?</a:t>
          </a:r>
          <a:endParaRPr lang="en-US" dirty="0"/>
        </a:p>
      </dgm:t>
    </dgm:pt>
    <dgm:pt modelId="{CE499A42-1887-4A21-A521-D785B2BBE109}" type="parTrans" cxnId="{9D41A0EE-EB9A-4278-BCEB-F7E33EF3F9FD}">
      <dgm:prSet/>
      <dgm:spPr/>
      <dgm:t>
        <a:bodyPr/>
        <a:lstStyle/>
        <a:p>
          <a:endParaRPr lang="en-US"/>
        </a:p>
      </dgm:t>
    </dgm:pt>
    <dgm:pt modelId="{0FA67F4D-2106-4891-9675-8C8BB5361958}" type="sibTrans" cxnId="{9D41A0EE-EB9A-4278-BCEB-F7E33EF3F9FD}">
      <dgm:prSet/>
      <dgm:spPr/>
      <dgm:t>
        <a:bodyPr/>
        <a:lstStyle/>
        <a:p>
          <a:endParaRPr lang="en-US"/>
        </a:p>
      </dgm:t>
    </dgm:pt>
    <dgm:pt modelId="{3331B518-2574-4B67-864C-6E3A723E2D19}">
      <dgm:prSet/>
      <dgm:spPr/>
      <dgm:t>
        <a:bodyPr/>
        <a:lstStyle/>
        <a:p>
          <a:r>
            <a:rPr lang="da-DK" b="1" dirty="0"/>
            <a:t>Politik</a:t>
          </a:r>
          <a:r>
            <a:rPr lang="da-DK" dirty="0"/>
            <a:t> er de praktiske regler/mål vi arbejder på/med, der gør strategien operationel – </a:t>
          </a:r>
          <a:r>
            <a:rPr lang="da-DK" i="1" dirty="0"/>
            <a:t>hvad gør vi i praksis, i dagligdagen? </a:t>
          </a:r>
          <a:r>
            <a:rPr lang="da-DK" i="1" dirty="0">
              <a:solidFill>
                <a:srgbClr val="FF0000"/>
              </a:solidFill>
            </a:rPr>
            <a:t>Skal kunne vises til kunder/interessenter.</a:t>
          </a:r>
          <a:endParaRPr lang="en-US" dirty="0">
            <a:solidFill>
              <a:srgbClr val="FF0000"/>
            </a:solidFill>
          </a:endParaRPr>
        </a:p>
      </dgm:t>
    </dgm:pt>
    <dgm:pt modelId="{6A9A7A19-DA94-497D-9EB6-07D8030DCDDB}" type="parTrans" cxnId="{C0C0573A-6123-4F14-8A6C-A59D65966615}">
      <dgm:prSet/>
      <dgm:spPr/>
      <dgm:t>
        <a:bodyPr/>
        <a:lstStyle/>
        <a:p>
          <a:endParaRPr lang="en-US"/>
        </a:p>
      </dgm:t>
    </dgm:pt>
    <dgm:pt modelId="{E0060007-8865-48CC-9EB0-2DE90F61915F}" type="sibTrans" cxnId="{C0C0573A-6123-4F14-8A6C-A59D65966615}">
      <dgm:prSet/>
      <dgm:spPr/>
      <dgm:t>
        <a:bodyPr/>
        <a:lstStyle/>
        <a:p>
          <a:endParaRPr lang="en-US"/>
        </a:p>
      </dgm:t>
    </dgm:pt>
    <dgm:pt modelId="{4309F782-AFC4-4086-9FE0-BF4A51E173CA}">
      <dgm:prSet/>
      <dgm:spPr/>
      <dgm:t>
        <a:bodyPr/>
        <a:lstStyle/>
        <a:p>
          <a:r>
            <a:rPr lang="da-DK" dirty="0"/>
            <a:t>👉 </a:t>
          </a:r>
          <a:r>
            <a:rPr lang="da-DK" dirty="0" err="1"/>
            <a:t>Governance</a:t>
          </a:r>
          <a:r>
            <a:rPr lang="da-DK" dirty="0"/>
            <a:t> = </a:t>
          </a:r>
          <a:r>
            <a:rPr lang="da-DK" b="1" dirty="0"/>
            <a:t>Styring, ramme og ansvarsfordeling</a:t>
          </a:r>
          <a:br>
            <a:rPr lang="da-DK" dirty="0"/>
          </a:br>
          <a:r>
            <a:rPr lang="da-DK" dirty="0"/>
            <a:t>👉 Strategi = </a:t>
          </a:r>
          <a:r>
            <a:rPr lang="da-DK" b="1" dirty="0"/>
            <a:t>Retning og mål</a:t>
          </a:r>
          <a:br>
            <a:rPr lang="da-DK" dirty="0"/>
          </a:br>
          <a:r>
            <a:rPr lang="da-DK" dirty="0"/>
            <a:t>👉 Politik = </a:t>
          </a:r>
          <a:r>
            <a:rPr lang="da-DK" b="1" dirty="0"/>
            <a:t>Ambition, regler og praksis</a:t>
          </a:r>
          <a:endParaRPr lang="en-US" b="1" dirty="0"/>
        </a:p>
      </dgm:t>
    </dgm:pt>
    <dgm:pt modelId="{2AA3770C-B42D-4331-9782-7E4B3BC3DC17}" type="parTrans" cxnId="{01AF9A65-67E6-4727-90C6-7DBCD2A04F55}">
      <dgm:prSet/>
      <dgm:spPr/>
      <dgm:t>
        <a:bodyPr/>
        <a:lstStyle/>
        <a:p>
          <a:endParaRPr lang="en-US"/>
        </a:p>
      </dgm:t>
    </dgm:pt>
    <dgm:pt modelId="{F768D12F-4B43-40E8-B5F9-031C57B852B7}" type="sibTrans" cxnId="{01AF9A65-67E6-4727-90C6-7DBCD2A04F55}">
      <dgm:prSet/>
      <dgm:spPr/>
      <dgm:t>
        <a:bodyPr/>
        <a:lstStyle/>
        <a:p>
          <a:endParaRPr lang="en-US"/>
        </a:p>
      </dgm:t>
    </dgm:pt>
    <dgm:pt modelId="{5AEA6C08-6AB0-4488-A7FF-FF6784F6D728}" type="pres">
      <dgm:prSet presAssocID="{BE814FF0-B438-4BF9-A74D-6A2A68D2DC70}" presName="root" presStyleCnt="0">
        <dgm:presLayoutVars>
          <dgm:dir/>
          <dgm:resizeHandles val="exact"/>
        </dgm:presLayoutVars>
      </dgm:prSet>
      <dgm:spPr/>
    </dgm:pt>
    <dgm:pt modelId="{D4A84E99-CC2E-4B18-8484-8404D813550F}" type="pres">
      <dgm:prSet presAssocID="{63AF637D-A64E-48E4-8251-444C7AD60A1B}" presName="compNode" presStyleCnt="0"/>
      <dgm:spPr/>
    </dgm:pt>
    <dgm:pt modelId="{906E41AA-B5BC-48F0-9D19-A3164AC5A56A}" type="pres">
      <dgm:prSet presAssocID="{63AF637D-A64E-48E4-8251-444C7AD60A1B}" presName="bgRect" presStyleLbl="bgShp" presStyleIdx="0" presStyleCnt="4"/>
      <dgm:spPr/>
    </dgm:pt>
    <dgm:pt modelId="{26952CD3-8DC6-4ED9-B729-5B5A44EF1493}" type="pres">
      <dgm:prSet presAssocID="{63AF637D-A64E-48E4-8251-444C7AD60A1B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ycle with People"/>
        </a:ext>
      </dgm:extLst>
    </dgm:pt>
    <dgm:pt modelId="{15B5241B-CA37-4B2A-B593-6D665D0D9129}" type="pres">
      <dgm:prSet presAssocID="{63AF637D-A64E-48E4-8251-444C7AD60A1B}" presName="spaceRect" presStyleCnt="0"/>
      <dgm:spPr/>
    </dgm:pt>
    <dgm:pt modelId="{13F6C327-E2B7-458D-8096-7DB20428121B}" type="pres">
      <dgm:prSet presAssocID="{63AF637D-A64E-48E4-8251-444C7AD60A1B}" presName="parTx" presStyleLbl="revTx" presStyleIdx="0" presStyleCnt="4">
        <dgm:presLayoutVars>
          <dgm:chMax val="0"/>
          <dgm:chPref val="0"/>
        </dgm:presLayoutVars>
      </dgm:prSet>
      <dgm:spPr/>
    </dgm:pt>
    <dgm:pt modelId="{6B42C843-6A8B-442F-89F5-E23D06A4D094}" type="pres">
      <dgm:prSet presAssocID="{7CE3B1DB-10C0-42EC-ABEB-0246D10AEB36}" presName="sibTrans" presStyleCnt="0"/>
      <dgm:spPr/>
    </dgm:pt>
    <dgm:pt modelId="{97B72D98-8216-4B78-A026-0388071768D4}" type="pres">
      <dgm:prSet presAssocID="{2E86EB61-DCDF-4682-B956-0F1A903F11CF}" presName="compNode" presStyleCnt="0"/>
      <dgm:spPr/>
    </dgm:pt>
    <dgm:pt modelId="{294387A4-F2AB-4C4E-B0E3-D840EEADC486}" type="pres">
      <dgm:prSet presAssocID="{2E86EB61-DCDF-4682-B956-0F1A903F11CF}" presName="bgRect" presStyleLbl="bgShp" presStyleIdx="1" presStyleCnt="4"/>
      <dgm:spPr/>
    </dgm:pt>
    <dgm:pt modelId="{F3EF7B09-A01F-469E-A8BF-B4A95293F6B3}" type="pres">
      <dgm:prSet presAssocID="{2E86EB61-DCDF-4682-B956-0F1A903F11CF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ål"/>
        </a:ext>
      </dgm:extLst>
    </dgm:pt>
    <dgm:pt modelId="{593533F2-3412-4BA5-BF43-ACF02B0FE572}" type="pres">
      <dgm:prSet presAssocID="{2E86EB61-DCDF-4682-B956-0F1A903F11CF}" presName="spaceRect" presStyleCnt="0"/>
      <dgm:spPr/>
    </dgm:pt>
    <dgm:pt modelId="{DDAA8359-ADCE-4FED-BE79-DC5E835227B5}" type="pres">
      <dgm:prSet presAssocID="{2E86EB61-DCDF-4682-B956-0F1A903F11CF}" presName="parTx" presStyleLbl="revTx" presStyleIdx="1" presStyleCnt="4">
        <dgm:presLayoutVars>
          <dgm:chMax val="0"/>
          <dgm:chPref val="0"/>
        </dgm:presLayoutVars>
      </dgm:prSet>
      <dgm:spPr/>
    </dgm:pt>
    <dgm:pt modelId="{7F627F5D-60A5-4D0B-9396-6CEEB8BC8529}" type="pres">
      <dgm:prSet presAssocID="{0FA67F4D-2106-4891-9675-8C8BB5361958}" presName="sibTrans" presStyleCnt="0"/>
      <dgm:spPr/>
    </dgm:pt>
    <dgm:pt modelId="{DBDC3443-5C27-4B68-8433-4B9599DE9951}" type="pres">
      <dgm:prSet presAssocID="{3331B518-2574-4B67-864C-6E3A723E2D19}" presName="compNode" presStyleCnt="0"/>
      <dgm:spPr/>
    </dgm:pt>
    <dgm:pt modelId="{15991E09-4C97-422F-A8E7-8BED537918CE}" type="pres">
      <dgm:prSet presAssocID="{3331B518-2574-4B67-864C-6E3A723E2D19}" presName="bgRect" presStyleLbl="bgShp" presStyleIdx="2" presStyleCnt="4"/>
      <dgm:spPr/>
    </dgm:pt>
    <dgm:pt modelId="{890C73CB-D97E-4415-8336-67E560452DD3}" type="pres">
      <dgm:prSet presAssocID="{3331B518-2574-4B67-864C-6E3A723E2D19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ierarki"/>
        </a:ext>
      </dgm:extLst>
    </dgm:pt>
    <dgm:pt modelId="{3376C49D-467D-49D5-82A0-256784EFB09E}" type="pres">
      <dgm:prSet presAssocID="{3331B518-2574-4B67-864C-6E3A723E2D19}" presName="spaceRect" presStyleCnt="0"/>
      <dgm:spPr/>
    </dgm:pt>
    <dgm:pt modelId="{5E0B24A7-19C3-416F-BCF9-82001B923D95}" type="pres">
      <dgm:prSet presAssocID="{3331B518-2574-4B67-864C-6E3A723E2D19}" presName="parTx" presStyleLbl="revTx" presStyleIdx="2" presStyleCnt="4">
        <dgm:presLayoutVars>
          <dgm:chMax val="0"/>
          <dgm:chPref val="0"/>
        </dgm:presLayoutVars>
      </dgm:prSet>
      <dgm:spPr/>
    </dgm:pt>
    <dgm:pt modelId="{5D10A105-DE2E-458A-BA21-081A33AEC3FB}" type="pres">
      <dgm:prSet presAssocID="{E0060007-8865-48CC-9EB0-2DE90F61915F}" presName="sibTrans" presStyleCnt="0"/>
      <dgm:spPr/>
    </dgm:pt>
    <dgm:pt modelId="{153E714A-6F9E-4D5B-A84D-7C0EEA872BF1}" type="pres">
      <dgm:prSet presAssocID="{4309F782-AFC4-4086-9FE0-BF4A51E173CA}" presName="compNode" presStyleCnt="0"/>
      <dgm:spPr/>
    </dgm:pt>
    <dgm:pt modelId="{808D937D-7B14-491F-9D32-6B569122542E}" type="pres">
      <dgm:prSet presAssocID="{4309F782-AFC4-4086-9FE0-BF4A51E173CA}" presName="bgRect" presStyleLbl="bgShp" presStyleIdx="3" presStyleCnt="4"/>
      <dgm:spPr/>
    </dgm:pt>
    <dgm:pt modelId="{392A0328-777C-4D07-BFFF-24578140B6C5}" type="pres">
      <dgm:prSet presAssocID="{4309F782-AFC4-4086-9FE0-BF4A51E173CA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18182437-98B4-4B92-9B3E-B4EC2AD6B255}" type="pres">
      <dgm:prSet presAssocID="{4309F782-AFC4-4086-9FE0-BF4A51E173CA}" presName="spaceRect" presStyleCnt="0"/>
      <dgm:spPr/>
    </dgm:pt>
    <dgm:pt modelId="{CC514149-F406-4BBB-86DF-924B34A2D6AF}" type="pres">
      <dgm:prSet presAssocID="{4309F782-AFC4-4086-9FE0-BF4A51E173CA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6D9F2227-FBE9-449F-9284-1AC2BB362D96}" type="presOf" srcId="{63AF637D-A64E-48E4-8251-444C7AD60A1B}" destId="{13F6C327-E2B7-458D-8096-7DB20428121B}" srcOrd="0" destOrd="0" presId="urn:microsoft.com/office/officeart/2018/2/layout/IconVerticalSolidList"/>
    <dgm:cxn modelId="{C0C0573A-6123-4F14-8A6C-A59D65966615}" srcId="{BE814FF0-B438-4BF9-A74D-6A2A68D2DC70}" destId="{3331B518-2574-4B67-864C-6E3A723E2D19}" srcOrd="2" destOrd="0" parTransId="{6A9A7A19-DA94-497D-9EB6-07D8030DCDDB}" sibTransId="{E0060007-8865-48CC-9EB0-2DE90F61915F}"/>
    <dgm:cxn modelId="{01AF9A65-67E6-4727-90C6-7DBCD2A04F55}" srcId="{BE814FF0-B438-4BF9-A74D-6A2A68D2DC70}" destId="{4309F782-AFC4-4086-9FE0-BF4A51E173CA}" srcOrd="3" destOrd="0" parTransId="{2AA3770C-B42D-4331-9782-7E4B3BC3DC17}" sibTransId="{F768D12F-4B43-40E8-B5F9-031C57B852B7}"/>
    <dgm:cxn modelId="{0EE21347-E886-4407-A773-B805A4F8E9E7}" type="presOf" srcId="{2E86EB61-DCDF-4682-B956-0F1A903F11CF}" destId="{DDAA8359-ADCE-4FED-BE79-DC5E835227B5}" srcOrd="0" destOrd="0" presId="urn:microsoft.com/office/officeart/2018/2/layout/IconVerticalSolidList"/>
    <dgm:cxn modelId="{4B7CB86F-FDB4-491A-92E5-7A6BFEB8203F}" srcId="{BE814FF0-B438-4BF9-A74D-6A2A68D2DC70}" destId="{63AF637D-A64E-48E4-8251-444C7AD60A1B}" srcOrd="0" destOrd="0" parTransId="{A0A3DD4E-FE69-43A9-90D6-150184FE9976}" sibTransId="{7CE3B1DB-10C0-42EC-ABEB-0246D10AEB36}"/>
    <dgm:cxn modelId="{AD6B4A8C-B328-499E-BF95-F84B84A4B0F1}" type="presOf" srcId="{BE814FF0-B438-4BF9-A74D-6A2A68D2DC70}" destId="{5AEA6C08-6AB0-4488-A7FF-FF6784F6D728}" srcOrd="0" destOrd="0" presId="urn:microsoft.com/office/officeart/2018/2/layout/IconVerticalSolidList"/>
    <dgm:cxn modelId="{28D1FFB0-A42C-4453-B395-7E9D5EF75938}" type="presOf" srcId="{3331B518-2574-4B67-864C-6E3A723E2D19}" destId="{5E0B24A7-19C3-416F-BCF9-82001B923D95}" srcOrd="0" destOrd="0" presId="urn:microsoft.com/office/officeart/2018/2/layout/IconVerticalSolidList"/>
    <dgm:cxn modelId="{001D39CA-FFBA-4C33-A068-FC3A451463E3}" type="presOf" srcId="{4309F782-AFC4-4086-9FE0-BF4A51E173CA}" destId="{CC514149-F406-4BBB-86DF-924B34A2D6AF}" srcOrd="0" destOrd="0" presId="urn:microsoft.com/office/officeart/2018/2/layout/IconVerticalSolidList"/>
    <dgm:cxn modelId="{9D41A0EE-EB9A-4278-BCEB-F7E33EF3F9FD}" srcId="{BE814FF0-B438-4BF9-A74D-6A2A68D2DC70}" destId="{2E86EB61-DCDF-4682-B956-0F1A903F11CF}" srcOrd="1" destOrd="0" parTransId="{CE499A42-1887-4A21-A521-D785B2BBE109}" sibTransId="{0FA67F4D-2106-4891-9675-8C8BB5361958}"/>
    <dgm:cxn modelId="{C48D755E-1253-4798-A230-CE7A62D913C7}" type="presParOf" srcId="{5AEA6C08-6AB0-4488-A7FF-FF6784F6D728}" destId="{D4A84E99-CC2E-4B18-8484-8404D813550F}" srcOrd="0" destOrd="0" presId="urn:microsoft.com/office/officeart/2018/2/layout/IconVerticalSolidList"/>
    <dgm:cxn modelId="{6265FC65-EB48-4D46-805F-B23A91324C95}" type="presParOf" srcId="{D4A84E99-CC2E-4B18-8484-8404D813550F}" destId="{906E41AA-B5BC-48F0-9D19-A3164AC5A56A}" srcOrd="0" destOrd="0" presId="urn:microsoft.com/office/officeart/2018/2/layout/IconVerticalSolidList"/>
    <dgm:cxn modelId="{41248F12-9605-4C5E-924A-B31CD513FF4B}" type="presParOf" srcId="{D4A84E99-CC2E-4B18-8484-8404D813550F}" destId="{26952CD3-8DC6-4ED9-B729-5B5A44EF1493}" srcOrd="1" destOrd="0" presId="urn:microsoft.com/office/officeart/2018/2/layout/IconVerticalSolidList"/>
    <dgm:cxn modelId="{0A812D9F-7196-4D84-9DDC-18138321BA23}" type="presParOf" srcId="{D4A84E99-CC2E-4B18-8484-8404D813550F}" destId="{15B5241B-CA37-4B2A-B593-6D665D0D9129}" srcOrd="2" destOrd="0" presId="urn:microsoft.com/office/officeart/2018/2/layout/IconVerticalSolidList"/>
    <dgm:cxn modelId="{B4EE2DE3-3FC7-4FA2-AA3E-C9B40CD88E05}" type="presParOf" srcId="{D4A84E99-CC2E-4B18-8484-8404D813550F}" destId="{13F6C327-E2B7-458D-8096-7DB20428121B}" srcOrd="3" destOrd="0" presId="urn:microsoft.com/office/officeart/2018/2/layout/IconVerticalSolidList"/>
    <dgm:cxn modelId="{FA8F0647-07DD-453D-9C69-72E28AE9E534}" type="presParOf" srcId="{5AEA6C08-6AB0-4488-A7FF-FF6784F6D728}" destId="{6B42C843-6A8B-442F-89F5-E23D06A4D094}" srcOrd="1" destOrd="0" presId="urn:microsoft.com/office/officeart/2018/2/layout/IconVerticalSolidList"/>
    <dgm:cxn modelId="{B322BF6C-D34E-4C52-9F36-3BAABD8A4013}" type="presParOf" srcId="{5AEA6C08-6AB0-4488-A7FF-FF6784F6D728}" destId="{97B72D98-8216-4B78-A026-0388071768D4}" srcOrd="2" destOrd="0" presId="urn:microsoft.com/office/officeart/2018/2/layout/IconVerticalSolidList"/>
    <dgm:cxn modelId="{0EF6CE2F-6F0F-45D8-A1A6-C79F6BFA3EC3}" type="presParOf" srcId="{97B72D98-8216-4B78-A026-0388071768D4}" destId="{294387A4-F2AB-4C4E-B0E3-D840EEADC486}" srcOrd="0" destOrd="0" presId="urn:microsoft.com/office/officeart/2018/2/layout/IconVerticalSolidList"/>
    <dgm:cxn modelId="{0359EC5E-0E94-4198-936D-7EDD576A0884}" type="presParOf" srcId="{97B72D98-8216-4B78-A026-0388071768D4}" destId="{F3EF7B09-A01F-469E-A8BF-B4A95293F6B3}" srcOrd="1" destOrd="0" presId="urn:microsoft.com/office/officeart/2018/2/layout/IconVerticalSolidList"/>
    <dgm:cxn modelId="{4B320AC0-9165-4B31-8329-AA05236F1DB3}" type="presParOf" srcId="{97B72D98-8216-4B78-A026-0388071768D4}" destId="{593533F2-3412-4BA5-BF43-ACF02B0FE572}" srcOrd="2" destOrd="0" presId="urn:microsoft.com/office/officeart/2018/2/layout/IconVerticalSolidList"/>
    <dgm:cxn modelId="{2EBD9649-993B-4155-8FA6-0A60B2D2A8F4}" type="presParOf" srcId="{97B72D98-8216-4B78-A026-0388071768D4}" destId="{DDAA8359-ADCE-4FED-BE79-DC5E835227B5}" srcOrd="3" destOrd="0" presId="urn:microsoft.com/office/officeart/2018/2/layout/IconVerticalSolidList"/>
    <dgm:cxn modelId="{9337A03D-E445-448F-9DD3-0171E57C9CB2}" type="presParOf" srcId="{5AEA6C08-6AB0-4488-A7FF-FF6784F6D728}" destId="{7F627F5D-60A5-4D0B-9396-6CEEB8BC8529}" srcOrd="3" destOrd="0" presId="urn:microsoft.com/office/officeart/2018/2/layout/IconVerticalSolidList"/>
    <dgm:cxn modelId="{DBC9CA0A-9A5A-45F0-8BAA-25AFE8E2B002}" type="presParOf" srcId="{5AEA6C08-6AB0-4488-A7FF-FF6784F6D728}" destId="{DBDC3443-5C27-4B68-8433-4B9599DE9951}" srcOrd="4" destOrd="0" presId="urn:microsoft.com/office/officeart/2018/2/layout/IconVerticalSolidList"/>
    <dgm:cxn modelId="{99A86DE3-69C5-48CD-ADC1-EA2A4762FB28}" type="presParOf" srcId="{DBDC3443-5C27-4B68-8433-4B9599DE9951}" destId="{15991E09-4C97-422F-A8E7-8BED537918CE}" srcOrd="0" destOrd="0" presId="urn:microsoft.com/office/officeart/2018/2/layout/IconVerticalSolidList"/>
    <dgm:cxn modelId="{57F2146C-7116-4A05-8700-859B42D79D04}" type="presParOf" srcId="{DBDC3443-5C27-4B68-8433-4B9599DE9951}" destId="{890C73CB-D97E-4415-8336-67E560452DD3}" srcOrd="1" destOrd="0" presId="urn:microsoft.com/office/officeart/2018/2/layout/IconVerticalSolidList"/>
    <dgm:cxn modelId="{3BFA44BE-21E6-47F8-B7F4-3CA8DED88465}" type="presParOf" srcId="{DBDC3443-5C27-4B68-8433-4B9599DE9951}" destId="{3376C49D-467D-49D5-82A0-256784EFB09E}" srcOrd="2" destOrd="0" presId="urn:microsoft.com/office/officeart/2018/2/layout/IconVerticalSolidList"/>
    <dgm:cxn modelId="{D2990E09-899D-4174-8920-93FF6F7D59E6}" type="presParOf" srcId="{DBDC3443-5C27-4B68-8433-4B9599DE9951}" destId="{5E0B24A7-19C3-416F-BCF9-82001B923D95}" srcOrd="3" destOrd="0" presId="urn:microsoft.com/office/officeart/2018/2/layout/IconVerticalSolidList"/>
    <dgm:cxn modelId="{05A55974-2FE7-4703-BB85-CFBD0B0EDAB1}" type="presParOf" srcId="{5AEA6C08-6AB0-4488-A7FF-FF6784F6D728}" destId="{5D10A105-DE2E-458A-BA21-081A33AEC3FB}" srcOrd="5" destOrd="0" presId="urn:microsoft.com/office/officeart/2018/2/layout/IconVerticalSolidList"/>
    <dgm:cxn modelId="{7C88463D-E659-4A6D-AF2B-1A8CA6189B8D}" type="presParOf" srcId="{5AEA6C08-6AB0-4488-A7FF-FF6784F6D728}" destId="{153E714A-6F9E-4D5B-A84D-7C0EEA872BF1}" srcOrd="6" destOrd="0" presId="urn:microsoft.com/office/officeart/2018/2/layout/IconVerticalSolidList"/>
    <dgm:cxn modelId="{71CF1860-A7F0-41D4-83AB-CE0CC8AA5428}" type="presParOf" srcId="{153E714A-6F9E-4D5B-A84D-7C0EEA872BF1}" destId="{808D937D-7B14-491F-9D32-6B569122542E}" srcOrd="0" destOrd="0" presId="urn:microsoft.com/office/officeart/2018/2/layout/IconVerticalSolidList"/>
    <dgm:cxn modelId="{92605E37-88D5-4AB2-9A78-D1F986D01D22}" type="presParOf" srcId="{153E714A-6F9E-4D5B-A84D-7C0EEA872BF1}" destId="{392A0328-777C-4D07-BFFF-24578140B6C5}" srcOrd="1" destOrd="0" presId="urn:microsoft.com/office/officeart/2018/2/layout/IconVerticalSolidList"/>
    <dgm:cxn modelId="{B8B70D70-F9F7-4768-ACB2-42D020B92E33}" type="presParOf" srcId="{153E714A-6F9E-4D5B-A84D-7C0EEA872BF1}" destId="{18182437-98B4-4B92-9B3E-B4EC2AD6B255}" srcOrd="2" destOrd="0" presId="urn:microsoft.com/office/officeart/2018/2/layout/IconVerticalSolidList"/>
    <dgm:cxn modelId="{4C98C408-ACC1-4FAF-A4E0-72FCE50D777E}" type="presParOf" srcId="{153E714A-6F9E-4D5B-A84D-7C0EEA872BF1}" destId="{CC514149-F406-4BBB-86DF-924B34A2D6AF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083B741-BE22-4686-9CB5-4E2F76BAE8AA}" type="doc">
      <dgm:prSet loTypeId="urn:microsoft.com/office/officeart/2005/8/layout/vList2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0D4FC0C1-CDCD-4EC3-A9F2-9A4941DDF7D7}">
      <dgm:prSet/>
      <dgm:spPr/>
      <dgm:t>
        <a:bodyPr/>
        <a:lstStyle/>
        <a:p>
          <a:r>
            <a:rPr lang="da-DK" b="0" i="0" baseline="0" dirty="0">
              <a:solidFill>
                <a:schemeClr val="tx1"/>
              </a:solidFill>
            </a:rPr>
            <a:t>NIST laver </a:t>
          </a:r>
          <a:r>
            <a:rPr lang="da-DK" b="1" i="0" baseline="0" dirty="0">
              <a:solidFill>
                <a:schemeClr val="tx1"/>
              </a:solidFill>
            </a:rPr>
            <a:t>vejledninger og standarder</a:t>
          </a:r>
          <a:r>
            <a:rPr lang="da-DK" b="0" i="0" baseline="0" dirty="0">
              <a:solidFill>
                <a:schemeClr val="tx1"/>
              </a:solidFill>
            </a:rPr>
            <a:t> som hjælper organisationer med at beskytte deres data, systemer og infrastruktur</a:t>
          </a:r>
          <a:r>
            <a:rPr lang="da-DK" b="0" i="0" baseline="0" dirty="0"/>
            <a:t>.</a:t>
          </a:r>
          <a:endParaRPr lang="en-US" dirty="0"/>
        </a:p>
      </dgm:t>
    </dgm:pt>
    <dgm:pt modelId="{86EF1CC0-B6E2-446B-AAB8-2B8499C3D1D4}" type="parTrans" cxnId="{F998B953-9E4B-412F-9AC7-D22EE4F97CA4}">
      <dgm:prSet/>
      <dgm:spPr/>
      <dgm:t>
        <a:bodyPr/>
        <a:lstStyle/>
        <a:p>
          <a:endParaRPr lang="en-US"/>
        </a:p>
      </dgm:t>
    </dgm:pt>
    <dgm:pt modelId="{8990706D-B27C-4EEF-9FC0-27F9394929EA}" type="sibTrans" cxnId="{F998B953-9E4B-412F-9AC7-D22EE4F97CA4}">
      <dgm:prSet/>
      <dgm:spPr/>
      <dgm:t>
        <a:bodyPr/>
        <a:lstStyle/>
        <a:p>
          <a:endParaRPr lang="en-US"/>
        </a:p>
      </dgm:t>
    </dgm:pt>
    <dgm:pt modelId="{62286726-F5A4-45D3-AD8D-8A579519109C}">
      <dgm:prSet/>
      <dgm:spPr/>
      <dgm:t>
        <a:bodyPr/>
        <a:lstStyle/>
        <a:p>
          <a:r>
            <a:rPr lang="da-DK" b="0" i="0" baseline="0" dirty="0">
              <a:solidFill>
                <a:schemeClr val="tx1"/>
              </a:solidFill>
            </a:rPr>
            <a:t>Det er især vigtigt for virksomheder og myndigheder i USA – men også globalt, da </a:t>
          </a:r>
          <a:r>
            <a:rPr lang="da-DK" b="0" i="0" baseline="0" dirty="0" err="1">
              <a:solidFill>
                <a:schemeClr val="tx1"/>
              </a:solidFill>
            </a:rPr>
            <a:t>NIST’s</a:t>
          </a:r>
          <a:r>
            <a:rPr lang="da-DK" b="0" i="0" baseline="0" dirty="0">
              <a:solidFill>
                <a:schemeClr val="tx1"/>
              </a:solidFill>
            </a:rPr>
            <a:t> frameworks bliver brugt som </a:t>
          </a:r>
          <a:r>
            <a:rPr lang="da-DK" b="1" i="0" baseline="0" dirty="0" err="1">
              <a:solidFill>
                <a:schemeClr val="tx1"/>
              </a:solidFill>
            </a:rPr>
            <a:t>best</a:t>
          </a:r>
          <a:r>
            <a:rPr lang="da-DK" b="1" i="0" baseline="0" dirty="0">
              <a:solidFill>
                <a:schemeClr val="tx1"/>
              </a:solidFill>
            </a:rPr>
            <a:t> practice</a:t>
          </a:r>
          <a:r>
            <a:rPr lang="da-DK" b="0" i="0" baseline="0" dirty="0">
              <a:solidFill>
                <a:schemeClr val="tx1"/>
              </a:solidFill>
            </a:rPr>
            <a:t>.</a:t>
          </a:r>
          <a:endParaRPr lang="en-US" dirty="0">
            <a:solidFill>
              <a:schemeClr val="tx1"/>
            </a:solidFill>
          </a:endParaRPr>
        </a:p>
      </dgm:t>
    </dgm:pt>
    <dgm:pt modelId="{6FAEB319-0989-4577-8A2B-57B734FE2390}" type="parTrans" cxnId="{33459BCE-46F2-4C05-BBCF-256FEBD6A0DF}">
      <dgm:prSet/>
      <dgm:spPr/>
      <dgm:t>
        <a:bodyPr/>
        <a:lstStyle/>
        <a:p>
          <a:endParaRPr lang="en-US"/>
        </a:p>
      </dgm:t>
    </dgm:pt>
    <dgm:pt modelId="{D3FB4E6B-5A3D-4D0C-BBD4-9149EA08BF28}" type="sibTrans" cxnId="{33459BCE-46F2-4C05-BBCF-256FEBD6A0DF}">
      <dgm:prSet/>
      <dgm:spPr/>
      <dgm:t>
        <a:bodyPr/>
        <a:lstStyle/>
        <a:p>
          <a:endParaRPr lang="en-US"/>
        </a:p>
      </dgm:t>
    </dgm:pt>
    <dgm:pt modelId="{DAB195C1-349E-4DF0-9DF7-2FDA6F0AB556}">
      <dgm:prSet/>
      <dgm:spPr/>
      <dgm:t>
        <a:bodyPr/>
        <a:lstStyle/>
        <a:p>
          <a:r>
            <a:rPr lang="da-DK" b="0" i="0" baseline="0" dirty="0">
              <a:solidFill>
                <a:schemeClr val="tx1"/>
              </a:solidFill>
            </a:rPr>
            <a:t>De fokuserer ikke kun på teknologi, men også </a:t>
          </a:r>
          <a:r>
            <a:rPr lang="da-DK" b="1" i="0" baseline="0" dirty="0">
              <a:solidFill>
                <a:schemeClr val="tx1"/>
              </a:solidFill>
            </a:rPr>
            <a:t>processer og mennesker</a:t>
          </a:r>
          <a:r>
            <a:rPr lang="da-DK" b="0" i="0" baseline="0" dirty="0">
              <a:solidFill>
                <a:schemeClr val="tx1"/>
              </a:solidFill>
            </a:rPr>
            <a:t>.</a:t>
          </a:r>
        </a:p>
        <a:p>
          <a:r>
            <a:rPr lang="da-DK" b="0" i="0" baseline="0" dirty="0">
              <a:solidFill>
                <a:schemeClr val="tx1"/>
              </a:solidFill>
            </a:rPr>
            <a:t>https://www.nist.gov/cybersecurity</a:t>
          </a:r>
          <a:endParaRPr lang="en-US" dirty="0">
            <a:solidFill>
              <a:schemeClr val="tx1"/>
            </a:solidFill>
          </a:endParaRPr>
        </a:p>
      </dgm:t>
    </dgm:pt>
    <dgm:pt modelId="{D3F74B70-DA5C-430D-A752-119B25747E62}" type="parTrans" cxnId="{EB971F49-6BC4-4AA4-9ACF-1A5E7D5825BD}">
      <dgm:prSet/>
      <dgm:spPr/>
      <dgm:t>
        <a:bodyPr/>
        <a:lstStyle/>
        <a:p>
          <a:endParaRPr lang="en-US"/>
        </a:p>
      </dgm:t>
    </dgm:pt>
    <dgm:pt modelId="{DC74D843-9B38-4907-8D63-CE68EEC3034A}" type="sibTrans" cxnId="{EB971F49-6BC4-4AA4-9ACF-1A5E7D5825BD}">
      <dgm:prSet/>
      <dgm:spPr/>
      <dgm:t>
        <a:bodyPr/>
        <a:lstStyle/>
        <a:p>
          <a:endParaRPr lang="en-US"/>
        </a:p>
      </dgm:t>
    </dgm:pt>
    <dgm:pt modelId="{1C31AAFE-F73D-4B70-974A-3FF57258F151}" type="pres">
      <dgm:prSet presAssocID="{9083B741-BE22-4686-9CB5-4E2F76BAE8AA}" presName="linear" presStyleCnt="0">
        <dgm:presLayoutVars>
          <dgm:animLvl val="lvl"/>
          <dgm:resizeHandles val="exact"/>
        </dgm:presLayoutVars>
      </dgm:prSet>
      <dgm:spPr/>
    </dgm:pt>
    <dgm:pt modelId="{09562992-E706-4011-A544-147C92D1D3CE}" type="pres">
      <dgm:prSet presAssocID="{0D4FC0C1-CDCD-4EC3-A9F2-9A4941DDF7D7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474F9D47-D947-458D-B1CD-3E40D0BFD565}" type="pres">
      <dgm:prSet presAssocID="{8990706D-B27C-4EEF-9FC0-27F9394929EA}" presName="spacer" presStyleCnt="0"/>
      <dgm:spPr/>
    </dgm:pt>
    <dgm:pt modelId="{E3FBBB76-C30A-4473-8637-B617A72783C8}" type="pres">
      <dgm:prSet presAssocID="{62286726-F5A4-45D3-AD8D-8A579519109C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2BE7C30F-D939-406D-A87C-D0D9353355C6}" type="pres">
      <dgm:prSet presAssocID="{D3FB4E6B-5A3D-4D0C-BBD4-9149EA08BF28}" presName="spacer" presStyleCnt="0"/>
      <dgm:spPr/>
    </dgm:pt>
    <dgm:pt modelId="{98F85156-1584-481D-9302-572782FA8C3B}" type="pres">
      <dgm:prSet presAssocID="{DAB195C1-349E-4DF0-9DF7-2FDA6F0AB556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46DCF82A-D2F3-4A34-BB45-16AA412B81A1}" type="presOf" srcId="{0D4FC0C1-CDCD-4EC3-A9F2-9A4941DDF7D7}" destId="{09562992-E706-4011-A544-147C92D1D3CE}" srcOrd="0" destOrd="0" presId="urn:microsoft.com/office/officeart/2005/8/layout/vList2"/>
    <dgm:cxn modelId="{EB971F49-6BC4-4AA4-9ACF-1A5E7D5825BD}" srcId="{9083B741-BE22-4686-9CB5-4E2F76BAE8AA}" destId="{DAB195C1-349E-4DF0-9DF7-2FDA6F0AB556}" srcOrd="2" destOrd="0" parTransId="{D3F74B70-DA5C-430D-A752-119B25747E62}" sibTransId="{DC74D843-9B38-4907-8D63-CE68EEC3034A}"/>
    <dgm:cxn modelId="{F998B953-9E4B-412F-9AC7-D22EE4F97CA4}" srcId="{9083B741-BE22-4686-9CB5-4E2F76BAE8AA}" destId="{0D4FC0C1-CDCD-4EC3-A9F2-9A4941DDF7D7}" srcOrd="0" destOrd="0" parTransId="{86EF1CC0-B6E2-446B-AAB8-2B8499C3D1D4}" sibTransId="{8990706D-B27C-4EEF-9FC0-27F9394929EA}"/>
    <dgm:cxn modelId="{A952E583-88A3-4636-A9F4-3EA18F221F91}" type="presOf" srcId="{62286726-F5A4-45D3-AD8D-8A579519109C}" destId="{E3FBBB76-C30A-4473-8637-B617A72783C8}" srcOrd="0" destOrd="0" presId="urn:microsoft.com/office/officeart/2005/8/layout/vList2"/>
    <dgm:cxn modelId="{71B39793-536F-4766-9069-BDC69FABA9C5}" type="presOf" srcId="{DAB195C1-349E-4DF0-9DF7-2FDA6F0AB556}" destId="{98F85156-1584-481D-9302-572782FA8C3B}" srcOrd="0" destOrd="0" presId="urn:microsoft.com/office/officeart/2005/8/layout/vList2"/>
    <dgm:cxn modelId="{33459BCE-46F2-4C05-BBCF-256FEBD6A0DF}" srcId="{9083B741-BE22-4686-9CB5-4E2F76BAE8AA}" destId="{62286726-F5A4-45D3-AD8D-8A579519109C}" srcOrd="1" destOrd="0" parTransId="{6FAEB319-0989-4577-8A2B-57B734FE2390}" sibTransId="{D3FB4E6B-5A3D-4D0C-BBD4-9149EA08BF28}"/>
    <dgm:cxn modelId="{0D1FBCDD-077F-4B30-92E5-146DA93DF8A8}" type="presOf" srcId="{9083B741-BE22-4686-9CB5-4E2F76BAE8AA}" destId="{1C31AAFE-F73D-4B70-974A-3FF57258F151}" srcOrd="0" destOrd="0" presId="urn:microsoft.com/office/officeart/2005/8/layout/vList2"/>
    <dgm:cxn modelId="{7C2D02AC-2249-4DFB-AD1F-2675AE8BD55D}" type="presParOf" srcId="{1C31AAFE-F73D-4B70-974A-3FF57258F151}" destId="{09562992-E706-4011-A544-147C92D1D3CE}" srcOrd="0" destOrd="0" presId="urn:microsoft.com/office/officeart/2005/8/layout/vList2"/>
    <dgm:cxn modelId="{57C2AE25-D8A1-42BB-AA87-477C4F3BE22A}" type="presParOf" srcId="{1C31AAFE-F73D-4B70-974A-3FF57258F151}" destId="{474F9D47-D947-458D-B1CD-3E40D0BFD565}" srcOrd="1" destOrd="0" presId="urn:microsoft.com/office/officeart/2005/8/layout/vList2"/>
    <dgm:cxn modelId="{9FD9D4A9-8844-475A-A10E-8CDB9BD949C6}" type="presParOf" srcId="{1C31AAFE-F73D-4B70-974A-3FF57258F151}" destId="{E3FBBB76-C30A-4473-8637-B617A72783C8}" srcOrd="2" destOrd="0" presId="urn:microsoft.com/office/officeart/2005/8/layout/vList2"/>
    <dgm:cxn modelId="{3A2D2482-6DE8-4CC9-BDD9-00DA80764A1B}" type="presParOf" srcId="{1C31AAFE-F73D-4B70-974A-3FF57258F151}" destId="{2BE7C30F-D939-406D-A87C-D0D9353355C6}" srcOrd="3" destOrd="0" presId="urn:microsoft.com/office/officeart/2005/8/layout/vList2"/>
    <dgm:cxn modelId="{053CDDA1-2CBA-4F0E-8433-6FE589D1315B}" type="presParOf" srcId="{1C31AAFE-F73D-4B70-974A-3FF57258F151}" destId="{98F85156-1584-481D-9302-572782FA8C3B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0A1A5FB-17DC-4FAC-B82E-B56DE7FE4948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FA8D22E-78E7-4FEB-95AD-26F5DEC7A23F}">
      <dgm:prSet/>
      <dgm:spPr/>
      <dgm:t>
        <a:bodyPr/>
        <a:lstStyle/>
        <a:p>
          <a:r>
            <a:rPr lang="da-DK" b="0" i="0" baseline="0" dirty="0"/>
            <a:t>Struktureret tilgang til sikkerhed (Gratis)</a:t>
          </a:r>
          <a:endParaRPr lang="en-US" dirty="0"/>
        </a:p>
      </dgm:t>
    </dgm:pt>
    <dgm:pt modelId="{9444EE6E-7237-471E-A44C-8D5355B9463F}" type="parTrans" cxnId="{21EFF026-6233-4748-A8C1-808FFAC33748}">
      <dgm:prSet/>
      <dgm:spPr/>
      <dgm:t>
        <a:bodyPr/>
        <a:lstStyle/>
        <a:p>
          <a:endParaRPr lang="en-US"/>
        </a:p>
      </dgm:t>
    </dgm:pt>
    <dgm:pt modelId="{CC141BCF-9DC2-4B43-BBF3-A64502B824CC}" type="sibTrans" cxnId="{21EFF026-6233-4748-A8C1-808FFAC33748}">
      <dgm:prSet/>
      <dgm:spPr/>
      <dgm:t>
        <a:bodyPr/>
        <a:lstStyle/>
        <a:p>
          <a:endParaRPr lang="en-US"/>
        </a:p>
      </dgm:t>
    </dgm:pt>
    <dgm:pt modelId="{0F014C04-7BDF-44E2-B99C-EF8E1E78A8DA}">
      <dgm:prSet/>
      <dgm:spPr/>
      <dgm:t>
        <a:bodyPr/>
        <a:lstStyle/>
        <a:p>
          <a:r>
            <a:rPr lang="da-DK" b="0" i="0" baseline="0" dirty="0"/>
            <a:t>Let at tilpasse til forskellige organisationstyper</a:t>
          </a:r>
          <a:endParaRPr lang="en-US" dirty="0"/>
        </a:p>
      </dgm:t>
    </dgm:pt>
    <dgm:pt modelId="{CFA3439E-E740-4CD7-BA0E-0EB1D98CD5F5}" type="parTrans" cxnId="{F9580EF1-7F7D-4D8A-B94C-53F3FBD56A85}">
      <dgm:prSet/>
      <dgm:spPr/>
      <dgm:t>
        <a:bodyPr/>
        <a:lstStyle/>
        <a:p>
          <a:endParaRPr lang="en-US"/>
        </a:p>
      </dgm:t>
    </dgm:pt>
    <dgm:pt modelId="{B9E01F65-A3F8-4A58-8177-D98E5B4581FC}" type="sibTrans" cxnId="{F9580EF1-7F7D-4D8A-B94C-53F3FBD56A85}">
      <dgm:prSet/>
      <dgm:spPr/>
      <dgm:t>
        <a:bodyPr/>
        <a:lstStyle/>
        <a:p>
          <a:endParaRPr lang="en-US"/>
        </a:p>
      </dgm:t>
    </dgm:pt>
    <dgm:pt modelId="{CA1509F8-94AC-4AF5-AB8A-F9F8B9DEBA4D}">
      <dgm:prSet/>
      <dgm:spPr/>
      <dgm:t>
        <a:bodyPr/>
        <a:lstStyle/>
        <a:p>
          <a:r>
            <a:rPr lang="da-DK" b="0" i="0" baseline="0" dirty="0"/>
            <a:t>Understøtter compliance mod love og regler</a:t>
          </a:r>
          <a:endParaRPr lang="en-US" dirty="0"/>
        </a:p>
      </dgm:t>
    </dgm:pt>
    <dgm:pt modelId="{D9896B52-15B4-4D0C-B2D3-C2518736EC98}" type="parTrans" cxnId="{4489FB71-9B57-434E-BA01-EBB6BF6C5030}">
      <dgm:prSet/>
      <dgm:spPr/>
      <dgm:t>
        <a:bodyPr/>
        <a:lstStyle/>
        <a:p>
          <a:endParaRPr lang="en-US"/>
        </a:p>
      </dgm:t>
    </dgm:pt>
    <dgm:pt modelId="{84463F36-A12E-4798-AA0D-D3987F4D5BD0}" type="sibTrans" cxnId="{4489FB71-9B57-434E-BA01-EBB6BF6C5030}">
      <dgm:prSet/>
      <dgm:spPr/>
      <dgm:t>
        <a:bodyPr/>
        <a:lstStyle/>
        <a:p>
          <a:endParaRPr lang="en-US"/>
        </a:p>
      </dgm:t>
    </dgm:pt>
    <dgm:pt modelId="{FFBD0CC0-194F-4085-846F-DE1E8708C2DE}">
      <dgm:prSet/>
      <dgm:spPr/>
      <dgm:t>
        <a:bodyPr/>
        <a:lstStyle/>
        <a:p>
          <a:r>
            <a:rPr lang="da-DK" b="0" i="0" baseline="0" dirty="0"/>
            <a:t>Forbedrer modstandsdygtighed mod </a:t>
          </a:r>
          <a:r>
            <a:rPr lang="da-DK" b="0" i="0" baseline="0" dirty="0" err="1"/>
            <a:t>cyberangreb</a:t>
          </a:r>
          <a:endParaRPr lang="en-US" dirty="0"/>
        </a:p>
      </dgm:t>
    </dgm:pt>
    <dgm:pt modelId="{61C4E974-D00A-49E3-85EF-027FEE367B7C}" type="parTrans" cxnId="{7D76A93D-0746-4A4D-A510-45FA4ED8E031}">
      <dgm:prSet/>
      <dgm:spPr/>
      <dgm:t>
        <a:bodyPr/>
        <a:lstStyle/>
        <a:p>
          <a:endParaRPr lang="en-US"/>
        </a:p>
      </dgm:t>
    </dgm:pt>
    <dgm:pt modelId="{0010773C-96BA-49D3-95DA-8A66906A7E85}" type="sibTrans" cxnId="{7D76A93D-0746-4A4D-A510-45FA4ED8E031}">
      <dgm:prSet/>
      <dgm:spPr/>
      <dgm:t>
        <a:bodyPr/>
        <a:lstStyle/>
        <a:p>
          <a:endParaRPr lang="en-US"/>
        </a:p>
      </dgm:t>
    </dgm:pt>
    <dgm:pt modelId="{295549DD-CB69-402E-BBFA-BD8FDE842248}" type="pres">
      <dgm:prSet presAssocID="{D0A1A5FB-17DC-4FAC-B82E-B56DE7FE4948}" presName="root" presStyleCnt="0">
        <dgm:presLayoutVars>
          <dgm:dir/>
          <dgm:resizeHandles val="exact"/>
        </dgm:presLayoutVars>
      </dgm:prSet>
      <dgm:spPr/>
    </dgm:pt>
    <dgm:pt modelId="{175412BC-EE4A-4D95-8EC9-73F4FCB89D34}" type="pres">
      <dgm:prSet presAssocID="{9FA8D22E-78E7-4FEB-95AD-26F5DEC7A23F}" presName="compNode" presStyleCnt="0"/>
      <dgm:spPr/>
    </dgm:pt>
    <dgm:pt modelId="{F423C849-177F-4FDC-98F2-EBEEE5E2E74B}" type="pres">
      <dgm:prSet presAssocID="{9FA8D22E-78E7-4FEB-95AD-26F5DEC7A23F}" presName="bgRect" presStyleLbl="bgShp" presStyleIdx="0" presStyleCnt="4"/>
      <dgm:spPr/>
    </dgm:pt>
    <dgm:pt modelId="{DA3CD11F-5ED0-45CB-B15C-5CF6086D76F6}" type="pres">
      <dgm:prSet presAssocID="{9FA8D22E-78E7-4FEB-95AD-26F5DEC7A23F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ås"/>
        </a:ext>
      </dgm:extLst>
    </dgm:pt>
    <dgm:pt modelId="{664FDE3B-6034-4E8B-A04B-431E43060574}" type="pres">
      <dgm:prSet presAssocID="{9FA8D22E-78E7-4FEB-95AD-26F5DEC7A23F}" presName="spaceRect" presStyleCnt="0"/>
      <dgm:spPr/>
    </dgm:pt>
    <dgm:pt modelId="{A40A3795-95AD-4A69-8FDC-4060B0E5716E}" type="pres">
      <dgm:prSet presAssocID="{9FA8D22E-78E7-4FEB-95AD-26F5DEC7A23F}" presName="parTx" presStyleLbl="revTx" presStyleIdx="0" presStyleCnt="4">
        <dgm:presLayoutVars>
          <dgm:chMax val="0"/>
          <dgm:chPref val="0"/>
        </dgm:presLayoutVars>
      </dgm:prSet>
      <dgm:spPr/>
    </dgm:pt>
    <dgm:pt modelId="{E4F43A85-0782-4849-A152-D35142DB055D}" type="pres">
      <dgm:prSet presAssocID="{CC141BCF-9DC2-4B43-BBF3-A64502B824CC}" presName="sibTrans" presStyleCnt="0"/>
      <dgm:spPr/>
    </dgm:pt>
    <dgm:pt modelId="{63ADD6CC-75C7-4468-8FC3-B35A58671FB0}" type="pres">
      <dgm:prSet presAssocID="{0F014C04-7BDF-44E2-B99C-EF8E1E78A8DA}" presName="compNode" presStyleCnt="0"/>
      <dgm:spPr/>
    </dgm:pt>
    <dgm:pt modelId="{2E6AB16B-3864-491E-894B-F21BD7938F01}" type="pres">
      <dgm:prSet presAssocID="{0F014C04-7BDF-44E2-B99C-EF8E1E78A8DA}" presName="bgRect" presStyleLbl="bgShp" presStyleIdx="1" presStyleCnt="4"/>
      <dgm:spPr/>
    </dgm:pt>
    <dgm:pt modelId="{F2E0FD33-2132-40F5-B000-0DB48BE5CAF8}" type="pres">
      <dgm:prSet presAssocID="{0F014C04-7BDF-44E2-B99C-EF8E1E78A8DA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lpære"/>
        </a:ext>
      </dgm:extLst>
    </dgm:pt>
    <dgm:pt modelId="{341A8A1C-1E42-4D4C-BC4F-E8A012EA9DAF}" type="pres">
      <dgm:prSet presAssocID="{0F014C04-7BDF-44E2-B99C-EF8E1E78A8DA}" presName="spaceRect" presStyleCnt="0"/>
      <dgm:spPr/>
    </dgm:pt>
    <dgm:pt modelId="{8278F62E-3964-49FF-BCE2-8C7B7E0E2DA1}" type="pres">
      <dgm:prSet presAssocID="{0F014C04-7BDF-44E2-B99C-EF8E1E78A8DA}" presName="parTx" presStyleLbl="revTx" presStyleIdx="1" presStyleCnt="4">
        <dgm:presLayoutVars>
          <dgm:chMax val="0"/>
          <dgm:chPref val="0"/>
        </dgm:presLayoutVars>
      </dgm:prSet>
      <dgm:spPr/>
    </dgm:pt>
    <dgm:pt modelId="{E19F6DC2-0B89-4F98-B4DA-763157109708}" type="pres">
      <dgm:prSet presAssocID="{B9E01F65-A3F8-4A58-8177-D98E5B4581FC}" presName="sibTrans" presStyleCnt="0"/>
      <dgm:spPr/>
    </dgm:pt>
    <dgm:pt modelId="{8A1A12F5-1BD1-4580-B9BB-C6CEBAFBB359}" type="pres">
      <dgm:prSet presAssocID="{CA1509F8-94AC-4AF5-AB8A-F9F8B9DEBA4D}" presName="compNode" presStyleCnt="0"/>
      <dgm:spPr/>
    </dgm:pt>
    <dgm:pt modelId="{12EC706F-1CCA-4045-9528-A03DBABEAAF9}" type="pres">
      <dgm:prSet presAssocID="{CA1509F8-94AC-4AF5-AB8A-F9F8B9DEBA4D}" presName="bgRect" presStyleLbl="bgShp" presStyleIdx="2" presStyleCnt="4"/>
      <dgm:spPr/>
    </dgm:pt>
    <dgm:pt modelId="{A29619EE-4D7D-4D3D-A453-A029DD649DD9}" type="pres">
      <dgm:prSet presAssocID="{CA1509F8-94AC-4AF5-AB8A-F9F8B9DEBA4D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jerte"/>
        </a:ext>
      </dgm:extLst>
    </dgm:pt>
    <dgm:pt modelId="{46ABFE62-4605-4FE4-A56B-057C6C5D95F7}" type="pres">
      <dgm:prSet presAssocID="{CA1509F8-94AC-4AF5-AB8A-F9F8B9DEBA4D}" presName="spaceRect" presStyleCnt="0"/>
      <dgm:spPr/>
    </dgm:pt>
    <dgm:pt modelId="{B5E5A1AA-778B-4BD5-8CF3-2F1819EF5EED}" type="pres">
      <dgm:prSet presAssocID="{CA1509F8-94AC-4AF5-AB8A-F9F8B9DEBA4D}" presName="parTx" presStyleLbl="revTx" presStyleIdx="2" presStyleCnt="4">
        <dgm:presLayoutVars>
          <dgm:chMax val="0"/>
          <dgm:chPref val="0"/>
        </dgm:presLayoutVars>
      </dgm:prSet>
      <dgm:spPr/>
    </dgm:pt>
    <dgm:pt modelId="{A1882491-4365-44A4-B312-156E51A8DF70}" type="pres">
      <dgm:prSet presAssocID="{84463F36-A12E-4798-AA0D-D3987F4D5BD0}" presName="sibTrans" presStyleCnt="0"/>
      <dgm:spPr/>
    </dgm:pt>
    <dgm:pt modelId="{A76285C5-32FB-4BDF-9F6D-59FDD7198FDA}" type="pres">
      <dgm:prSet presAssocID="{FFBD0CC0-194F-4085-846F-DE1E8708C2DE}" presName="compNode" presStyleCnt="0"/>
      <dgm:spPr/>
    </dgm:pt>
    <dgm:pt modelId="{B8A22B70-0099-4B73-B84B-FD48C428227F}" type="pres">
      <dgm:prSet presAssocID="{FFBD0CC0-194F-4085-846F-DE1E8708C2DE}" presName="bgRect" presStyleLbl="bgShp" presStyleIdx="3" presStyleCnt="4"/>
      <dgm:spPr/>
    </dgm:pt>
    <dgm:pt modelId="{904BC39D-B73F-462D-A1A5-22111F80A8E7}" type="pres">
      <dgm:prSet presAssocID="{FFBD0CC0-194F-4085-846F-DE1E8708C2DE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Kør/Afspil"/>
        </a:ext>
      </dgm:extLst>
    </dgm:pt>
    <dgm:pt modelId="{F8D2E10F-2E6A-4DF1-B476-84CFBF2E6519}" type="pres">
      <dgm:prSet presAssocID="{FFBD0CC0-194F-4085-846F-DE1E8708C2DE}" presName="spaceRect" presStyleCnt="0"/>
      <dgm:spPr/>
    </dgm:pt>
    <dgm:pt modelId="{67FAF80C-46D3-478D-BCBC-19E14C2DC551}" type="pres">
      <dgm:prSet presAssocID="{FFBD0CC0-194F-4085-846F-DE1E8708C2DE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E877770F-E303-4EB7-8A26-0E5444635527}" type="presOf" srcId="{FFBD0CC0-194F-4085-846F-DE1E8708C2DE}" destId="{67FAF80C-46D3-478D-BCBC-19E14C2DC551}" srcOrd="0" destOrd="0" presId="urn:microsoft.com/office/officeart/2018/2/layout/IconVerticalSolidList"/>
    <dgm:cxn modelId="{4B75571A-2DAA-40AB-906D-572FF02E52E7}" type="presOf" srcId="{9FA8D22E-78E7-4FEB-95AD-26F5DEC7A23F}" destId="{A40A3795-95AD-4A69-8FDC-4060B0E5716E}" srcOrd="0" destOrd="0" presId="urn:microsoft.com/office/officeart/2018/2/layout/IconVerticalSolidList"/>
    <dgm:cxn modelId="{21EFF026-6233-4748-A8C1-808FFAC33748}" srcId="{D0A1A5FB-17DC-4FAC-B82E-B56DE7FE4948}" destId="{9FA8D22E-78E7-4FEB-95AD-26F5DEC7A23F}" srcOrd="0" destOrd="0" parTransId="{9444EE6E-7237-471E-A44C-8D5355B9463F}" sibTransId="{CC141BCF-9DC2-4B43-BBF3-A64502B824CC}"/>
    <dgm:cxn modelId="{7D76A93D-0746-4A4D-A510-45FA4ED8E031}" srcId="{D0A1A5FB-17DC-4FAC-B82E-B56DE7FE4948}" destId="{FFBD0CC0-194F-4085-846F-DE1E8708C2DE}" srcOrd="3" destOrd="0" parTransId="{61C4E974-D00A-49E3-85EF-027FEE367B7C}" sibTransId="{0010773C-96BA-49D3-95DA-8A66906A7E85}"/>
    <dgm:cxn modelId="{11A8916F-B228-4B2F-8037-B2BA4481165D}" type="presOf" srcId="{0F014C04-7BDF-44E2-B99C-EF8E1E78A8DA}" destId="{8278F62E-3964-49FF-BCE2-8C7B7E0E2DA1}" srcOrd="0" destOrd="0" presId="urn:microsoft.com/office/officeart/2018/2/layout/IconVerticalSolidList"/>
    <dgm:cxn modelId="{4489FB71-9B57-434E-BA01-EBB6BF6C5030}" srcId="{D0A1A5FB-17DC-4FAC-B82E-B56DE7FE4948}" destId="{CA1509F8-94AC-4AF5-AB8A-F9F8B9DEBA4D}" srcOrd="2" destOrd="0" parTransId="{D9896B52-15B4-4D0C-B2D3-C2518736EC98}" sibTransId="{84463F36-A12E-4798-AA0D-D3987F4D5BD0}"/>
    <dgm:cxn modelId="{ADB6DF92-1C97-4CC7-B9F0-2413813E9BDC}" type="presOf" srcId="{D0A1A5FB-17DC-4FAC-B82E-B56DE7FE4948}" destId="{295549DD-CB69-402E-BBFA-BD8FDE842248}" srcOrd="0" destOrd="0" presId="urn:microsoft.com/office/officeart/2018/2/layout/IconVerticalSolidList"/>
    <dgm:cxn modelId="{BE54AEE1-B74D-45AA-9E4A-8A284F5FC8C0}" type="presOf" srcId="{CA1509F8-94AC-4AF5-AB8A-F9F8B9DEBA4D}" destId="{B5E5A1AA-778B-4BD5-8CF3-2F1819EF5EED}" srcOrd="0" destOrd="0" presId="urn:microsoft.com/office/officeart/2018/2/layout/IconVerticalSolidList"/>
    <dgm:cxn modelId="{F9580EF1-7F7D-4D8A-B94C-53F3FBD56A85}" srcId="{D0A1A5FB-17DC-4FAC-B82E-B56DE7FE4948}" destId="{0F014C04-7BDF-44E2-B99C-EF8E1E78A8DA}" srcOrd="1" destOrd="0" parTransId="{CFA3439E-E740-4CD7-BA0E-0EB1D98CD5F5}" sibTransId="{B9E01F65-A3F8-4A58-8177-D98E5B4581FC}"/>
    <dgm:cxn modelId="{73EEB8D7-BF3B-4A8B-860A-D3481868D9E6}" type="presParOf" srcId="{295549DD-CB69-402E-BBFA-BD8FDE842248}" destId="{175412BC-EE4A-4D95-8EC9-73F4FCB89D34}" srcOrd="0" destOrd="0" presId="urn:microsoft.com/office/officeart/2018/2/layout/IconVerticalSolidList"/>
    <dgm:cxn modelId="{BDCD8B59-18C7-4CE0-98D8-A3D23E537AD1}" type="presParOf" srcId="{175412BC-EE4A-4D95-8EC9-73F4FCB89D34}" destId="{F423C849-177F-4FDC-98F2-EBEEE5E2E74B}" srcOrd="0" destOrd="0" presId="urn:microsoft.com/office/officeart/2018/2/layout/IconVerticalSolidList"/>
    <dgm:cxn modelId="{ADC32386-E73C-4E40-94ED-1278219C6E10}" type="presParOf" srcId="{175412BC-EE4A-4D95-8EC9-73F4FCB89D34}" destId="{DA3CD11F-5ED0-45CB-B15C-5CF6086D76F6}" srcOrd="1" destOrd="0" presId="urn:microsoft.com/office/officeart/2018/2/layout/IconVerticalSolidList"/>
    <dgm:cxn modelId="{1EEE46B3-703E-4E34-8942-E78A52316BCE}" type="presParOf" srcId="{175412BC-EE4A-4D95-8EC9-73F4FCB89D34}" destId="{664FDE3B-6034-4E8B-A04B-431E43060574}" srcOrd="2" destOrd="0" presId="urn:microsoft.com/office/officeart/2018/2/layout/IconVerticalSolidList"/>
    <dgm:cxn modelId="{BE83FD85-4C5C-4702-AFE8-DEC0CC2164B3}" type="presParOf" srcId="{175412BC-EE4A-4D95-8EC9-73F4FCB89D34}" destId="{A40A3795-95AD-4A69-8FDC-4060B0E5716E}" srcOrd="3" destOrd="0" presId="urn:microsoft.com/office/officeart/2018/2/layout/IconVerticalSolidList"/>
    <dgm:cxn modelId="{2870E69A-65A3-46D4-91C6-23D0CB2FB621}" type="presParOf" srcId="{295549DD-CB69-402E-BBFA-BD8FDE842248}" destId="{E4F43A85-0782-4849-A152-D35142DB055D}" srcOrd="1" destOrd="0" presId="urn:microsoft.com/office/officeart/2018/2/layout/IconVerticalSolidList"/>
    <dgm:cxn modelId="{912ED6E6-F5CD-4FED-81A3-71CFE100D661}" type="presParOf" srcId="{295549DD-CB69-402E-BBFA-BD8FDE842248}" destId="{63ADD6CC-75C7-4468-8FC3-B35A58671FB0}" srcOrd="2" destOrd="0" presId="urn:microsoft.com/office/officeart/2018/2/layout/IconVerticalSolidList"/>
    <dgm:cxn modelId="{B095CEF8-F925-475E-88AD-D1E31A168B7B}" type="presParOf" srcId="{63ADD6CC-75C7-4468-8FC3-B35A58671FB0}" destId="{2E6AB16B-3864-491E-894B-F21BD7938F01}" srcOrd="0" destOrd="0" presId="urn:microsoft.com/office/officeart/2018/2/layout/IconVerticalSolidList"/>
    <dgm:cxn modelId="{14960738-7003-4F98-846A-9B8D4C60C507}" type="presParOf" srcId="{63ADD6CC-75C7-4468-8FC3-B35A58671FB0}" destId="{F2E0FD33-2132-40F5-B000-0DB48BE5CAF8}" srcOrd="1" destOrd="0" presId="urn:microsoft.com/office/officeart/2018/2/layout/IconVerticalSolidList"/>
    <dgm:cxn modelId="{BB9E6D35-D74C-4618-BC0A-097139F32CEF}" type="presParOf" srcId="{63ADD6CC-75C7-4468-8FC3-B35A58671FB0}" destId="{341A8A1C-1E42-4D4C-BC4F-E8A012EA9DAF}" srcOrd="2" destOrd="0" presId="urn:microsoft.com/office/officeart/2018/2/layout/IconVerticalSolidList"/>
    <dgm:cxn modelId="{0AFD0AEB-4C9A-4F7D-AE6C-0E4069550CA2}" type="presParOf" srcId="{63ADD6CC-75C7-4468-8FC3-B35A58671FB0}" destId="{8278F62E-3964-49FF-BCE2-8C7B7E0E2DA1}" srcOrd="3" destOrd="0" presId="urn:microsoft.com/office/officeart/2018/2/layout/IconVerticalSolidList"/>
    <dgm:cxn modelId="{A6FD6B05-6A04-48A4-AE8E-D9AB8882A377}" type="presParOf" srcId="{295549DD-CB69-402E-BBFA-BD8FDE842248}" destId="{E19F6DC2-0B89-4F98-B4DA-763157109708}" srcOrd="3" destOrd="0" presId="urn:microsoft.com/office/officeart/2018/2/layout/IconVerticalSolidList"/>
    <dgm:cxn modelId="{22751859-671C-40A4-8957-88A5396586BC}" type="presParOf" srcId="{295549DD-CB69-402E-BBFA-BD8FDE842248}" destId="{8A1A12F5-1BD1-4580-B9BB-C6CEBAFBB359}" srcOrd="4" destOrd="0" presId="urn:microsoft.com/office/officeart/2018/2/layout/IconVerticalSolidList"/>
    <dgm:cxn modelId="{3861A351-AA48-4C36-B81D-7F0FA37004C5}" type="presParOf" srcId="{8A1A12F5-1BD1-4580-B9BB-C6CEBAFBB359}" destId="{12EC706F-1CCA-4045-9528-A03DBABEAAF9}" srcOrd="0" destOrd="0" presId="urn:microsoft.com/office/officeart/2018/2/layout/IconVerticalSolidList"/>
    <dgm:cxn modelId="{EBCAF0EC-C255-49EE-BCD1-401662EF14AD}" type="presParOf" srcId="{8A1A12F5-1BD1-4580-B9BB-C6CEBAFBB359}" destId="{A29619EE-4D7D-4D3D-A453-A029DD649DD9}" srcOrd="1" destOrd="0" presId="urn:microsoft.com/office/officeart/2018/2/layout/IconVerticalSolidList"/>
    <dgm:cxn modelId="{EC694555-16BF-4A46-A9A0-97B7446A54F6}" type="presParOf" srcId="{8A1A12F5-1BD1-4580-B9BB-C6CEBAFBB359}" destId="{46ABFE62-4605-4FE4-A56B-057C6C5D95F7}" srcOrd="2" destOrd="0" presId="urn:microsoft.com/office/officeart/2018/2/layout/IconVerticalSolidList"/>
    <dgm:cxn modelId="{8BE94EF1-B0F9-4233-A93F-9730842D5FB1}" type="presParOf" srcId="{8A1A12F5-1BD1-4580-B9BB-C6CEBAFBB359}" destId="{B5E5A1AA-778B-4BD5-8CF3-2F1819EF5EED}" srcOrd="3" destOrd="0" presId="urn:microsoft.com/office/officeart/2018/2/layout/IconVerticalSolidList"/>
    <dgm:cxn modelId="{2BB8F642-D849-4B00-B33C-ACD1BC3240D2}" type="presParOf" srcId="{295549DD-CB69-402E-BBFA-BD8FDE842248}" destId="{A1882491-4365-44A4-B312-156E51A8DF70}" srcOrd="5" destOrd="0" presId="urn:microsoft.com/office/officeart/2018/2/layout/IconVerticalSolidList"/>
    <dgm:cxn modelId="{C9C015C2-6851-4792-BABF-2DD064FF23A1}" type="presParOf" srcId="{295549DD-CB69-402E-BBFA-BD8FDE842248}" destId="{A76285C5-32FB-4BDF-9F6D-59FDD7198FDA}" srcOrd="6" destOrd="0" presId="urn:microsoft.com/office/officeart/2018/2/layout/IconVerticalSolidList"/>
    <dgm:cxn modelId="{A279114D-7282-415F-B3A4-828C372E875A}" type="presParOf" srcId="{A76285C5-32FB-4BDF-9F6D-59FDD7198FDA}" destId="{B8A22B70-0099-4B73-B84B-FD48C428227F}" srcOrd="0" destOrd="0" presId="urn:microsoft.com/office/officeart/2018/2/layout/IconVerticalSolidList"/>
    <dgm:cxn modelId="{0FBA8B22-4D02-4F62-84FC-2FF4F9FE87AB}" type="presParOf" srcId="{A76285C5-32FB-4BDF-9F6D-59FDD7198FDA}" destId="{904BC39D-B73F-462D-A1A5-22111F80A8E7}" srcOrd="1" destOrd="0" presId="urn:microsoft.com/office/officeart/2018/2/layout/IconVerticalSolidList"/>
    <dgm:cxn modelId="{82139688-0DDC-4192-81CE-6B33C9BB7697}" type="presParOf" srcId="{A76285C5-32FB-4BDF-9F6D-59FDD7198FDA}" destId="{F8D2E10F-2E6A-4DF1-B476-84CFBF2E6519}" srcOrd="2" destOrd="0" presId="urn:microsoft.com/office/officeart/2018/2/layout/IconVerticalSolidList"/>
    <dgm:cxn modelId="{CFEC643B-4700-4AC9-94A9-0DE56E21788B}" type="presParOf" srcId="{A76285C5-32FB-4BDF-9F6D-59FDD7198FDA}" destId="{67FAF80C-46D3-478D-BCBC-19E14C2DC551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6E41AA-B5BC-48F0-9D19-A3164AC5A56A}">
      <dsp:nvSpPr>
        <dsp:cNvPr id="0" name=""/>
        <dsp:cNvSpPr/>
      </dsp:nvSpPr>
      <dsp:spPr>
        <a:xfrm>
          <a:off x="0" y="1825"/>
          <a:ext cx="10515600" cy="925187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6952CD3-8DC6-4ED9-B729-5B5A44EF1493}">
      <dsp:nvSpPr>
        <dsp:cNvPr id="0" name=""/>
        <dsp:cNvSpPr/>
      </dsp:nvSpPr>
      <dsp:spPr>
        <a:xfrm>
          <a:off x="279869" y="209992"/>
          <a:ext cx="508853" cy="50885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F6C327-E2B7-458D-8096-7DB20428121B}">
      <dsp:nvSpPr>
        <dsp:cNvPr id="0" name=""/>
        <dsp:cNvSpPr/>
      </dsp:nvSpPr>
      <dsp:spPr>
        <a:xfrm>
          <a:off x="1068591" y="1825"/>
          <a:ext cx="9447008" cy="9251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7916" tIns="97916" rIns="97916" bIns="97916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1500" b="1" kern="1200" dirty="0" err="1"/>
            <a:t>Governance</a:t>
          </a:r>
          <a:r>
            <a:rPr lang="da-DK" sz="1500" kern="1200" dirty="0"/>
            <a:t> er den overordnede ramme og ansvarsfordeling i </a:t>
          </a:r>
          <a:r>
            <a:rPr lang="da-DK" sz="1500" kern="1200" dirty="0" err="1"/>
            <a:t>org</a:t>
          </a:r>
          <a:r>
            <a:rPr lang="da-DK" sz="1500" kern="1200" dirty="0"/>
            <a:t>. – </a:t>
          </a:r>
          <a:r>
            <a:rPr lang="da-DK" sz="1500" i="1" kern="1200" dirty="0"/>
            <a:t>hvem har ansvaret, og hvordan arbejder vi med sikkerhed? </a:t>
          </a:r>
          <a:endParaRPr lang="en-US" sz="1500" kern="1200" dirty="0"/>
        </a:p>
      </dsp:txBody>
      <dsp:txXfrm>
        <a:off x="1068591" y="1825"/>
        <a:ext cx="9447008" cy="925187"/>
      </dsp:txXfrm>
    </dsp:sp>
    <dsp:sp modelId="{294387A4-F2AB-4C4E-B0E3-D840EEADC486}">
      <dsp:nvSpPr>
        <dsp:cNvPr id="0" name=""/>
        <dsp:cNvSpPr/>
      </dsp:nvSpPr>
      <dsp:spPr>
        <a:xfrm>
          <a:off x="0" y="1158309"/>
          <a:ext cx="10515600" cy="925187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3EF7B09-A01F-469E-A8BF-B4A95293F6B3}">
      <dsp:nvSpPr>
        <dsp:cNvPr id="0" name=""/>
        <dsp:cNvSpPr/>
      </dsp:nvSpPr>
      <dsp:spPr>
        <a:xfrm>
          <a:off x="279869" y="1366476"/>
          <a:ext cx="508853" cy="50885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DAA8359-ADCE-4FED-BE79-DC5E835227B5}">
      <dsp:nvSpPr>
        <dsp:cNvPr id="0" name=""/>
        <dsp:cNvSpPr/>
      </dsp:nvSpPr>
      <dsp:spPr>
        <a:xfrm>
          <a:off x="1068591" y="1158309"/>
          <a:ext cx="9447008" cy="9251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7916" tIns="97916" rIns="97916" bIns="97916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1500" b="1" kern="1200" dirty="0"/>
            <a:t>Strategi</a:t>
          </a:r>
          <a:r>
            <a:rPr lang="da-DK" sz="1500" kern="1200" dirty="0"/>
            <a:t> er den langsigtede plan for hvordan organisationen når </a:t>
          </a:r>
          <a:r>
            <a:rPr lang="da-DK" sz="1500" kern="1200"/>
            <a:t>sine sikkerheds mål </a:t>
          </a:r>
          <a:r>
            <a:rPr lang="da-DK" sz="1500" kern="1200" dirty="0"/>
            <a:t>– </a:t>
          </a:r>
          <a:r>
            <a:rPr lang="da-DK" sz="1500" i="1" kern="1200" dirty="0"/>
            <a:t>hvad er målene, og hvilke initiativer skal gennemføres?</a:t>
          </a:r>
          <a:endParaRPr lang="en-US" sz="1500" kern="1200" dirty="0"/>
        </a:p>
      </dsp:txBody>
      <dsp:txXfrm>
        <a:off x="1068591" y="1158309"/>
        <a:ext cx="9447008" cy="925187"/>
      </dsp:txXfrm>
    </dsp:sp>
    <dsp:sp modelId="{15991E09-4C97-422F-A8E7-8BED537918CE}">
      <dsp:nvSpPr>
        <dsp:cNvPr id="0" name=""/>
        <dsp:cNvSpPr/>
      </dsp:nvSpPr>
      <dsp:spPr>
        <a:xfrm>
          <a:off x="0" y="2314793"/>
          <a:ext cx="10515600" cy="925187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90C73CB-D97E-4415-8336-67E560452DD3}">
      <dsp:nvSpPr>
        <dsp:cNvPr id="0" name=""/>
        <dsp:cNvSpPr/>
      </dsp:nvSpPr>
      <dsp:spPr>
        <a:xfrm>
          <a:off x="279869" y="2522961"/>
          <a:ext cx="508853" cy="50885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E0B24A7-19C3-416F-BCF9-82001B923D95}">
      <dsp:nvSpPr>
        <dsp:cNvPr id="0" name=""/>
        <dsp:cNvSpPr/>
      </dsp:nvSpPr>
      <dsp:spPr>
        <a:xfrm>
          <a:off x="1068591" y="2314793"/>
          <a:ext cx="9447008" cy="9251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7916" tIns="97916" rIns="97916" bIns="97916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1500" b="1" kern="1200" dirty="0"/>
            <a:t>Politik</a:t>
          </a:r>
          <a:r>
            <a:rPr lang="da-DK" sz="1500" kern="1200" dirty="0"/>
            <a:t> er de praktiske regler/mål vi arbejder på/med, der gør strategien operationel – </a:t>
          </a:r>
          <a:r>
            <a:rPr lang="da-DK" sz="1500" i="1" kern="1200" dirty="0"/>
            <a:t>hvad gør vi i praksis, i dagligdagen? </a:t>
          </a:r>
          <a:r>
            <a:rPr lang="da-DK" sz="1500" i="1" kern="1200" dirty="0">
              <a:solidFill>
                <a:srgbClr val="FF0000"/>
              </a:solidFill>
            </a:rPr>
            <a:t>Skal kunne vises til kunder/interessenter.</a:t>
          </a:r>
          <a:endParaRPr lang="en-US" sz="1500" kern="1200" dirty="0">
            <a:solidFill>
              <a:srgbClr val="FF0000"/>
            </a:solidFill>
          </a:endParaRPr>
        </a:p>
      </dsp:txBody>
      <dsp:txXfrm>
        <a:off x="1068591" y="2314793"/>
        <a:ext cx="9447008" cy="925187"/>
      </dsp:txXfrm>
    </dsp:sp>
    <dsp:sp modelId="{808D937D-7B14-491F-9D32-6B569122542E}">
      <dsp:nvSpPr>
        <dsp:cNvPr id="0" name=""/>
        <dsp:cNvSpPr/>
      </dsp:nvSpPr>
      <dsp:spPr>
        <a:xfrm>
          <a:off x="0" y="3471278"/>
          <a:ext cx="10515600" cy="925187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92A0328-777C-4D07-BFFF-24578140B6C5}">
      <dsp:nvSpPr>
        <dsp:cNvPr id="0" name=""/>
        <dsp:cNvSpPr/>
      </dsp:nvSpPr>
      <dsp:spPr>
        <a:xfrm>
          <a:off x="279869" y="3679445"/>
          <a:ext cx="508853" cy="50885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514149-F406-4BBB-86DF-924B34A2D6AF}">
      <dsp:nvSpPr>
        <dsp:cNvPr id="0" name=""/>
        <dsp:cNvSpPr/>
      </dsp:nvSpPr>
      <dsp:spPr>
        <a:xfrm>
          <a:off x="1068591" y="3471278"/>
          <a:ext cx="9447008" cy="9251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7916" tIns="97916" rIns="97916" bIns="97916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1500" kern="1200" dirty="0"/>
            <a:t>👉 </a:t>
          </a:r>
          <a:r>
            <a:rPr lang="da-DK" sz="1500" kern="1200" dirty="0" err="1"/>
            <a:t>Governance</a:t>
          </a:r>
          <a:r>
            <a:rPr lang="da-DK" sz="1500" kern="1200" dirty="0"/>
            <a:t> = </a:t>
          </a:r>
          <a:r>
            <a:rPr lang="da-DK" sz="1500" b="1" kern="1200" dirty="0"/>
            <a:t>Styring, ramme og ansvarsfordeling</a:t>
          </a:r>
          <a:br>
            <a:rPr lang="da-DK" sz="1500" kern="1200" dirty="0"/>
          </a:br>
          <a:r>
            <a:rPr lang="da-DK" sz="1500" kern="1200" dirty="0"/>
            <a:t>👉 Strategi = </a:t>
          </a:r>
          <a:r>
            <a:rPr lang="da-DK" sz="1500" b="1" kern="1200" dirty="0"/>
            <a:t>Retning og mål</a:t>
          </a:r>
          <a:br>
            <a:rPr lang="da-DK" sz="1500" kern="1200" dirty="0"/>
          </a:br>
          <a:r>
            <a:rPr lang="da-DK" sz="1500" kern="1200" dirty="0"/>
            <a:t>👉 Politik = </a:t>
          </a:r>
          <a:r>
            <a:rPr lang="da-DK" sz="1500" b="1" kern="1200" dirty="0"/>
            <a:t>Ambition, regler og praksis</a:t>
          </a:r>
          <a:endParaRPr lang="en-US" sz="1500" b="1" kern="1200" dirty="0"/>
        </a:p>
      </dsp:txBody>
      <dsp:txXfrm>
        <a:off x="1068591" y="3471278"/>
        <a:ext cx="9447008" cy="92518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9562992-E706-4011-A544-147C92D1D3CE}">
      <dsp:nvSpPr>
        <dsp:cNvPr id="0" name=""/>
        <dsp:cNvSpPr/>
      </dsp:nvSpPr>
      <dsp:spPr>
        <a:xfrm>
          <a:off x="0" y="120569"/>
          <a:ext cx="5153024" cy="135065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1700" b="0" i="0" kern="1200" baseline="0" dirty="0">
              <a:solidFill>
                <a:schemeClr val="tx1"/>
              </a:solidFill>
            </a:rPr>
            <a:t>NIST laver </a:t>
          </a:r>
          <a:r>
            <a:rPr lang="da-DK" sz="1700" b="1" i="0" kern="1200" baseline="0" dirty="0">
              <a:solidFill>
                <a:schemeClr val="tx1"/>
              </a:solidFill>
            </a:rPr>
            <a:t>vejledninger og standarder</a:t>
          </a:r>
          <a:r>
            <a:rPr lang="da-DK" sz="1700" b="0" i="0" kern="1200" baseline="0" dirty="0">
              <a:solidFill>
                <a:schemeClr val="tx1"/>
              </a:solidFill>
            </a:rPr>
            <a:t> som hjælper organisationer med at beskytte deres data, systemer og infrastruktur</a:t>
          </a:r>
          <a:r>
            <a:rPr lang="da-DK" sz="1700" b="0" i="0" kern="1200" baseline="0" dirty="0"/>
            <a:t>.</a:t>
          </a:r>
          <a:endParaRPr lang="en-US" sz="1700" kern="1200" dirty="0"/>
        </a:p>
      </dsp:txBody>
      <dsp:txXfrm>
        <a:off x="65934" y="186503"/>
        <a:ext cx="5021156" cy="1218787"/>
      </dsp:txXfrm>
    </dsp:sp>
    <dsp:sp modelId="{E3FBBB76-C30A-4473-8637-B617A72783C8}">
      <dsp:nvSpPr>
        <dsp:cNvPr id="0" name=""/>
        <dsp:cNvSpPr/>
      </dsp:nvSpPr>
      <dsp:spPr>
        <a:xfrm>
          <a:off x="0" y="1520184"/>
          <a:ext cx="5153024" cy="135065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1700" b="0" i="0" kern="1200" baseline="0" dirty="0">
              <a:solidFill>
                <a:schemeClr val="tx1"/>
              </a:solidFill>
            </a:rPr>
            <a:t>Det er især vigtigt for virksomheder og myndigheder i USA – men også globalt, da </a:t>
          </a:r>
          <a:r>
            <a:rPr lang="da-DK" sz="1700" b="0" i="0" kern="1200" baseline="0" dirty="0" err="1">
              <a:solidFill>
                <a:schemeClr val="tx1"/>
              </a:solidFill>
            </a:rPr>
            <a:t>NIST’s</a:t>
          </a:r>
          <a:r>
            <a:rPr lang="da-DK" sz="1700" b="0" i="0" kern="1200" baseline="0" dirty="0">
              <a:solidFill>
                <a:schemeClr val="tx1"/>
              </a:solidFill>
            </a:rPr>
            <a:t> frameworks bliver brugt som </a:t>
          </a:r>
          <a:r>
            <a:rPr lang="da-DK" sz="1700" b="1" i="0" kern="1200" baseline="0" dirty="0" err="1">
              <a:solidFill>
                <a:schemeClr val="tx1"/>
              </a:solidFill>
            </a:rPr>
            <a:t>best</a:t>
          </a:r>
          <a:r>
            <a:rPr lang="da-DK" sz="1700" b="1" i="0" kern="1200" baseline="0" dirty="0">
              <a:solidFill>
                <a:schemeClr val="tx1"/>
              </a:solidFill>
            </a:rPr>
            <a:t> practice</a:t>
          </a:r>
          <a:r>
            <a:rPr lang="da-DK" sz="1700" b="0" i="0" kern="1200" baseline="0" dirty="0">
              <a:solidFill>
                <a:schemeClr val="tx1"/>
              </a:solidFill>
            </a:rPr>
            <a:t>.</a:t>
          </a:r>
          <a:endParaRPr lang="en-US" sz="1700" kern="1200" dirty="0">
            <a:solidFill>
              <a:schemeClr val="tx1"/>
            </a:solidFill>
          </a:endParaRPr>
        </a:p>
      </dsp:txBody>
      <dsp:txXfrm>
        <a:off x="65934" y="1586118"/>
        <a:ext cx="5021156" cy="1218787"/>
      </dsp:txXfrm>
    </dsp:sp>
    <dsp:sp modelId="{98F85156-1584-481D-9302-572782FA8C3B}">
      <dsp:nvSpPr>
        <dsp:cNvPr id="0" name=""/>
        <dsp:cNvSpPr/>
      </dsp:nvSpPr>
      <dsp:spPr>
        <a:xfrm>
          <a:off x="0" y="2919800"/>
          <a:ext cx="5153024" cy="135065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1700" b="0" i="0" kern="1200" baseline="0" dirty="0">
              <a:solidFill>
                <a:schemeClr val="tx1"/>
              </a:solidFill>
            </a:rPr>
            <a:t>De fokuserer ikke kun på teknologi, men også </a:t>
          </a:r>
          <a:r>
            <a:rPr lang="da-DK" sz="1700" b="1" i="0" kern="1200" baseline="0" dirty="0">
              <a:solidFill>
                <a:schemeClr val="tx1"/>
              </a:solidFill>
            </a:rPr>
            <a:t>processer og mennesker</a:t>
          </a:r>
          <a:r>
            <a:rPr lang="da-DK" sz="1700" b="0" i="0" kern="1200" baseline="0" dirty="0">
              <a:solidFill>
                <a:schemeClr val="tx1"/>
              </a:solidFill>
            </a:rPr>
            <a:t>.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1700" b="0" i="0" kern="1200" baseline="0" dirty="0">
              <a:solidFill>
                <a:schemeClr val="tx1"/>
              </a:solidFill>
            </a:rPr>
            <a:t>https://www.nist.gov/cybersecurity</a:t>
          </a:r>
          <a:endParaRPr lang="en-US" sz="1700" kern="1200" dirty="0">
            <a:solidFill>
              <a:schemeClr val="tx1"/>
            </a:solidFill>
          </a:endParaRPr>
        </a:p>
      </dsp:txBody>
      <dsp:txXfrm>
        <a:off x="65934" y="2985734"/>
        <a:ext cx="5021156" cy="121878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23C849-177F-4FDC-98F2-EBEEE5E2E74B}">
      <dsp:nvSpPr>
        <dsp:cNvPr id="0" name=""/>
        <dsp:cNvSpPr/>
      </dsp:nvSpPr>
      <dsp:spPr>
        <a:xfrm>
          <a:off x="0" y="1861"/>
          <a:ext cx="10515600" cy="94367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A3CD11F-5ED0-45CB-B15C-5CF6086D76F6}">
      <dsp:nvSpPr>
        <dsp:cNvPr id="0" name=""/>
        <dsp:cNvSpPr/>
      </dsp:nvSpPr>
      <dsp:spPr>
        <a:xfrm>
          <a:off x="285461" y="214188"/>
          <a:ext cx="519021" cy="51902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0A3795-95AD-4A69-8FDC-4060B0E5716E}">
      <dsp:nvSpPr>
        <dsp:cNvPr id="0" name=""/>
        <dsp:cNvSpPr/>
      </dsp:nvSpPr>
      <dsp:spPr>
        <a:xfrm>
          <a:off x="1089945" y="1861"/>
          <a:ext cx="9425654" cy="9436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872" tIns="99872" rIns="99872" bIns="99872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2200" b="0" i="0" kern="1200" baseline="0" dirty="0"/>
            <a:t>Struktureret tilgang til sikkerhed (Gratis)</a:t>
          </a:r>
          <a:endParaRPr lang="en-US" sz="2200" kern="1200" dirty="0"/>
        </a:p>
      </dsp:txBody>
      <dsp:txXfrm>
        <a:off x="1089945" y="1861"/>
        <a:ext cx="9425654" cy="943675"/>
      </dsp:txXfrm>
    </dsp:sp>
    <dsp:sp modelId="{2E6AB16B-3864-491E-894B-F21BD7938F01}">
      <dsp:nvSpPr>
        <dsp:cNvPr id="0" name=""/>
        <dsp:cNvSpPr/>
      </dsp:nvSpPr>
      <dsp:spPr>
        <a:xfrm>
          <a:off x="0" y="1181456"/>
          <a:ext cx="10515600" cy="94367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2E0FD33-2132-40F5-B000-0DB48BE5CAF8}">
      <dsp:nvSpPr>
        <dsp:cNvPr id="0" name=""/>
        <dsp:cNvSpPr/>
      </dsp:nvSpPr>
      <dsp:spPr>
        <a:xfrm>
          <a:off x="285461" y="1393783"/>
          <a:ext cx="519021" cy="51902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278F62E-3964-49FF-BCE2-8C7B7E0E2DA1}">
      <dsp:nvSpPr>
        <dsp:cNvPr id="0" name=""/>
        <dsp:cNvSpPr/>
      </dsp:nvSpPr>
      <dsp:spPr>
        <a:xfrm>
          <a:off x="1089945" y="1181456"/>
          <a:ext cx="9425654" cy="9436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872" tIns="99872" rIns="99872" bIns="99872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2200" b="0" i="0" kern="1200" baseline="0" dirty="0"/>
            <a:t>Let at tilpasse til forskellige organisationstyper</a:t>
          </a:r>
          <a:endParaRPr lang="en-US" sz="2200" kern="1200" dirty="0"/>
        </a:p>
      </dsp:txBody>
      <dsp:txXfrm>
        <a:off x="1089945" y="1181456"/>
        <a:ext cx="9425654" cy="943675"/>
      </dsp:txXfrm>
    </dsp:sp>
    <dsp:sp modelId="{12EC706F-1CCA-4045-9528-A03DBABEAAF9}">
      <dsp:nvSpPr>
        <dsp:cNvPr id="0" name=""/>
        <dsp:cNvSpPr/>
      </dsp:nvSpPr>
      <dsp:spPr>
        <a:xfrm>
          <a:off x="0" y="2361050"/>
          <a:ext cx="10515600" cy="94367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29619EE-4D7D-4D3D-A453-A029DD649DD9}">
      <dsp:nvSpPr>
        <dsp:cNvPr id="0" name=""/>
        <dsp:cNvSpPr/>
      </dsp:nvSpPr>
      <dsp:spPr>
        <a:xfrm>
          <a:off x="285461" y="2573377"/>
          <a:ext cx="519021" cy="51902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E5A1AA-778B-4BD5-8CF3-2F1819EF5EED}">
      <dsp:nvSpPr>
        <dsp:cNvPr id="0" name=""/>
        <dsp:cNvSpPr/>
      </dsp:nvSpPr>
      <dsp:spPr>
        <a:xfrm>
          <a:off x="1089945" y="2361050"/>
          <a:ext cx="9425654" cy="9436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872" tIns="99872" rIns="99872" bIns="99872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2200" b="0" i="0" kern="1200" baseline="0" dirty="0"/>
            <a:t>Understøtter compliance mod love og regler</a:t>
          </a:r>
          <a:endParaRPr lang="en-US" sz="2200" kern="1200" dirty="0"/>
        </a:p>
      </dsp:txBody>
      <dsp:txXfrm>
        <a:off x="1089945" y="2361050"/>
        <a:ext cx="9425654" cy="943675"/>
      </dsp:txXfrm>
    </dsp:sp>
    <dsp:sp modelId="{B8A22B70-0099-4B73-B84B-FD48C428227F}">
      <dsp:nvSpPr>
        <dsp:cNvPr id="0" name=""/>
        <dsp:cNvSpPr/>
      </dsp:nvSpPr>
      <dsp:spPr>
        <a:xfrm>
          <a:off x="0" y="3540645"/>
          <a:ext cx="10515600" cy="94367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04BC39D-B73F-462D-A1A5-22111F80A8E7}">
      <dsp:nvSpPr>
        <dsp:cNvPr id="0" name=""/>
        <dsp:cNvSpPr/>
      </dsp:nvSpPr>
      <dsp:spPr>
        <a:xfrm>
          <a:off x="285461" y="3752972"/>
          <a:ext cx="519021" cy="51902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FAF80C-46D3-478D-BCBC-19E14C2DC551}">
      <dsp:nvSpPr>
        <dsp:cNvPr id="0" name=""/>
        <dsp:cNvSpPr/>
      </dsp:nvSpPr>
      <dsp:spPr>
        <a:xfrm>
          <a:off x="1089945" y="3540645"/>
          <a:ext cx="9425654" cy="9436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872" tIns="99872" rIns="99872" bIns="99872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2200" b="0" i="0" kern="1200" baseline="0" dirty="0"/>
            <a:t>Forbedrer modstandsdygtighed mod </a:t>
          </a:r>
          <a:r>
            <a:rPr lang="da-DK" sz="2200" b="0" i="0" kern="1200" baseline="0" dirty="0" err="1"/>
            <a:t>cyberangreb</a:t>
          </a:r>
          <a:endParaRPr lang="en-US" sz="2200" kern="1200" dirty="0"/>
        </a:p>
      </dsp:txBody>
      <dsp:txXfrm>
        <a:off x="1089945" y="3540645"/>
        <a:ext cx="9425654" cy="94367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3" name="Pladsholder til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E05693-B1FF-4FB2-AC02-A101DCC20AA5}" type="datetimeFigureOut">
              <a:rPr lang="da-DK" smtClean="0"/>
              <a:t>25-10-2025</a:t>
            </a:fld>
            <a:endParaRPr lang="da-DK"/>
          </a:p>
        </p:txBody>
      </p:sp>
      <p:sp>
        <p:nvSpPr>
          <p:cNvPr id="4" name="Pladsholder til slidebille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a-DK"/>
          </a:p>
        </p:txBody>
      </p:sp>
      <p:sp>
        <p:nvSpPr>
          <p:cNvPr id="5" name="Pladsholder til no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175A7C-1D8B-4FFD-AC9D-762A2E9308C3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7444219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175A7C-1D8B-4FFD-AC9D-762A2E9308C3}" type="slidenum">
              <a:rPr lang="da-DK" smtClean="0"/>
              <a:t>49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0287436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0.svg"/><Relationship Id="rId7" Type="http://schemas.openxmlformats.org/officeDocument/2006/relationships/image" Target="../media/image14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12.svg"/><Relationship Id="rId18" Type="http://schemas.openxmlformats.org/officeDocument/2006/relationships/image" Target="../media/image2.png"/><Relationship Id="rId3" Type="http://schemas.openxmlformats.org/officeDocument/2006/relationships/image" Target="../media/image16.svg"/><Relationship Id="rId7" Type="http://schemas.openxmlformats.org/officeDocument/2006/relationships/image" Target="../media/image20.svg"/><Relationship Id="rId12" Type="http://schemas.openxmlformats.org/officeDocument/2006/relationships/image" Target="../media/image11.png"/><Relationship Id="rId17" Type="http://schemas.openxmlformats.org/officeDocument/2006/relationships/image" Target="../media/image24.svg"/><Relationship Id="rId2" Type="http://schemas.openxmlformats.org/officeDocument/2006/relationships/image" Target="../media/image15.png"/><Relationship Id="rId16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11" Type="http://schemas.openxmlformats.org/officeDocument/2006/relationships/image" Target="../media/image10.svg"/><Relationship Id="rId5" Type="http://schemas.openxmlformats.org/officeDocument/2006/relationships/image" Target="../media/image18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4" Type="http://schemas.openxmlformats.org/officeDocument/2006/relationships/image" Target="../media/image17.png"/><Relationship Id="rId9" Type="http://schemas.openxmlformats.org/officeDocument/2006/relationships/image" Target="../media/image22.svg"/><Relationship Id="rId14" Type="http://schemas.openxmlformats.org/officeDocument/2006/relationships/image" Target="../media/image13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rside uden billed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llipse 3">
            <a:extLst>
              <a:ext uri="{FF2B5EF4-FFF2-40B4-BE49-F238E27FC236}">
                <a16:creationId xmlns:a16="http://schemas.microsoft.com/office/drawing/2014/main" id="{2C2DE219-33C6-A7E3-FE38-E2888694B88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152122" y="3559791"/>
            <a:ext cx="5400000" cy="5400000"/>
          </a:xfrm>
          <a:prstGeom prst="ellipse">
            <a:avLst/>
          </a:prstGeom>
          <a:solidFill>
            <a:srgbClr val="FFFFFF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1800"/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816CB9C1-1168-DC60-F83C-216ED817092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626204" y="-1701684"/>
            <a:ext cx="3960000" cy="3960000"/>
          </a:xfrm>
          <a:prstGeom prst="ellipse">
            <a:avLst/>
          </a:prstGeom>
          <a:solidFill>
            <a:srgbClr val="FFFFFF">
              <a:alpha val="1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1800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B0AA5BC8-B46B-F7D9-EDD5-81A153A984F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1825056" y="172855"/>
            <a:ext cx="4932000" cy="4932548"/>
          </a:xfrm>
          <a:prstGeom prst="ellipse">
            <a:avLst/>
          </a:prstGeom>
          <a:solidFill>
            <a:srgbClr val="FFFFFF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1800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F994D425-07AD-E7D7-9D72-D1DA625002E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864085" y="2780928"/>
            <a:ext cx="2520000" cy="2520000"/>
          </a:xfrm>
          <a:prstGeom prst="ellipse">
            <a:avLst/>
          </a:prstGeom>
          <a:solidFill>
            <a:srgbClr val="FFFFFF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1800"/>
          </a:p>
        </p:txBody>
      </p:sp>
      <p:pic>
        <p:nvPicPr>
          <p:cNvPr id="8" name="Billede 7">
            <a:extLst>
              <a:ext uri="{FF2B5EF4-FFF2-40B4-BE49-F238E27FC236}">
                <a16:creationId xmlns:a16="http://schemas.microsoft.com/office/drawing/2014/main" id="{1139334C-B5A2-ACD8-DA69-BE9378DC5F1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6468" y="368592"/>
            <a:ext cx="2228093" cy="841250"/>
          </a:xfrm>
          <a:prstGeom prst="rect">
            <a:avLst/>
          </a:prstGeom>
        </p:spPr>
      </p:pic>
      <p:sp>
        <p:nvSpPr>
          <p:cNvPr id="2" name="Ellipse 1">
            <a:extLst>
              <a:ext uri="{FF2B5EF4-FFF2-40B4-BE49-F238E27FC236}">
                <a16:creationId xmlns:a16="http://schemas.microsoft.com/office/drawing/2014/main" id="{02A9D9FC-5A48-9086-E672-9944971371E0}"/>
              </a:ext>
            </a:extLst>
          </p:cNvPr>
          <p:cNvSpPr/>
          <p:nvPr userDrawn="1"/>
        </p:nvSpPr>
        <p:spPr>
          <a:xfrm>
            <a:off x="7152122" y="3559791"/>
            <a:ext cx="5400000" cy="5400000"/>
          </a:xfrm>
          <a:prstGeom prst="ellipse">
            <a:avLst/>
          </a:prstGeom>
          <a:solidFill>
            <a:srgbClr val="FFFFFF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1800"/>
          </a:p>
        </p:txBody>
      </p:sp>
      <p:sp>
        <p:nvSpPr>
          <p:cNvPr id="3" name="Ellipse 2">
            <a:extLst>
              <a:ext uri="{FF2B5EF4-FFF2-40B4-BE49-F238E27FC236}">
                <a16:creationId xmlns:a16="http://schemas.microsoft.com/office/drawing/2014/main" id="{1CAB28EC-5252-8B2F-0968-259EE52B3EC2}"/>
              </a:ext>
            </a:extLst>
          </p:cNvPr>
          <p:cNvSpPr/>
          <p:nvPr userDrawn="1"/>
        </p:nvSpPr>
        <p:spPr>
          <a:xfrm>
            <a:off x="7626204" y="-1701684"/>
            <a:ext cx="3960000" cy="3960000"/>
          </a:xfrm>
          <a:prstGeom prst="ellipse">
            <a:avLst/>
          </a:prstGeom>
          <a:solidFill>
            <a:srgbClr val="FFFFFF">
              <a:alpha val="1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1800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AB168CE0-7676-D809-12B9-30911BF62EE6}"/>
              </a:ext>
            </a:extLst>
          </p:cNvPr>
          <p:cNvSpPr/>
          <p:nvPr userDrawn="1"/>
        </p:nvSpPr>
        <p:spPr>
          <a:xfrm>
            <a:off x="-1825056" y="172855"/>
            <a:ext cx="4932000" cy="4932548"/>
          </a:xfrm>
          <a:prstGeom prst="ellipse">
            <a:avLst/>
          </a:prstGeom>
          <a:solidFill>
            <a:srgbClr val="FFFFFF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1800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8CEBE64D-10DD-04E9-D948-570908CF2D32}"/>
              </a:ext>
            </a:extLst>
          </p:cNvPr>
          <p:cNvSpPr/>
          <p:nvPr userDrawn="1"/>
        </p:nvSpPr>
        <p:spPr>
          <a:xfrm>
            <a:off x="6864085" y="2780928"/>
            <a:ext cx="2520000" cy="2520000"/>
          </a:xfrm>
          <a:prstGeom prst="ellipse">
            <a:avLst/>
          </a:prstGeom>
          <a:solidFill>
            <a:srgbClr val="FFFFFF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1800"/>
          </a:p>
        </p:txBody>
      </p:sp>
      <p:pic>
        <p:nvPicPr>
          <p:cNvPr id="13" name="Billede 12">
            <a:extLst>
              <a:ext uri="{FF2B5EF4-FFF2-40B4-BE49-F238E27FC236}">
                <a16:creationId xmlns:a16="http://schemas.microsoft.com/office/drawing/2014/main" id="{FB896D1B-2BE4-E515-94F3-8C2E98DAEB30}"/>
              </a:ext>
            </a:extLst>
          </p:cNvPr>
          <p:cNvPicPr/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6468" y="368592"/>
            <a:ext cx="2228093" cy="841250"/>
          </a:xfrm>
          <a:prstGeom prst="rect">
            <a:avLst/>
          </a:prstGeom>
        </p:spPr>
      </p:pic>
      <p:cxnSp>
        <p:nvCxnSpPr>
          <p:cNvPr id="14" name="Lige forbindelse 13">
            <a:extLst>
              <a:ext uri="{FF2B5EF4-FFF2-40B4-BE49-F238E27FC236}">
                <a16:creationId xmlns:a16="http://schemas.microsoft.com/office/drawing/2014/main" id="{FB41A2C8-6C86-FB4A-AAB3-929835579E0D}"/>
              </a:ext>
            </a:extLst>
          </p:cNvPr>
          <p:cNvCxnSpPr>
            <a:cxnSpLocks/>
          </p:cNvCxnSpPr>
          <p:nvPr userDrawn="1"/>
        </p:nvCxnSpPr>
        <p:spPr>
          <a:xfrm>
            <a:off x="924269" y="6104054"/>
            <a:ext cx="3750233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Pladsholder til tekst 15">
            <a:extLst>
              <a:ext uri="{FF2B5EF4-FFF2-40B4-BE49-F238E27FC236}">
                <a16:creationId xmlns:a16="http://schemas.microsoft.com/office/drawing/2014/main" id="{4E33EE05-8F95-4893-238B-F149EB10ED3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10241" y="5281159"/>
            <a:ext cx="9982200" cy="90839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lang="da-DK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da-DK"/>
              <a:t>Klik for at redigere teksttypografierne i masteren</a:t>
            </a:r>
          </a:p>
        </p:txBody>
      </p:sp>
    </p:spTree>
    <p:extLst>
      <p:ext uri="{BB962C8B-B14F-4D97-AF65-F5344CB8AC3E}">
        <p14:creationId xmlns:p14="http://schemas.microsoft.com/office/powerpoint/2010/main" val="10846987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 bille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dsholder til billede 18">
            <a:extLst>
              <a:ext uri="{FF2B5EF4-FFF2-40B4-BE49-F238E27FC236}">
                <a16:creationId xmlns:a16="http://schemas.microsoft.com/office/drawing/2014/main" id="{BE85473A-D9CD-EB2B-F2D2-A3485C38930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-1"/>
            <a:ext cx="6096001" cy="6858001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accent4"/>
                </a:solidFill>
              </a:defRPr>
            </a:lvl1pPr>
          </a:lstStyle>
          <a:p>
            <a:r>
              <a:rPr lang="da-DK" dirty="0"/>
              <a:t>Indsæt billede ved at trykke</a:t>
            </a:r>
          </a:p>
          <a:p>
            <a:r>
              <a:rPr lang="da-DK" dirty="0"/>
              <a:t>på ikonet</a:t>
            </a:r>
          </a:p>
          <a:p>
            <a:endParaRPr lang="da-DK" dirty="0"/>
          </a:p>
          <a:p>
            <a:endParaRPr lang="da-DK" dirty="0"/>
          </a:p>
          <a:p>
            <a:endParaRPr lang="da-DK" dirty="0"/>
          </a:p>
          <a:p>
            <a:endParaRPr lang="da-DK" dirty="0"/>
          </a:p>
        </p:txBody>
      </p:sp>
      <p:sp>
        <p:nvSpPr>
          <p:cNvPr id="7" name="Pladsholder til billede 18">
            <a:extLst>
              <a:ext uri="{FF2B5EF4-FFF2-40B4-BE49-F238E27FC236}">
                <a16:creationId xmlns:a16="http://schemas.microsoft.com/office/drawing/2014/main" id="{78ABFC04-A675-ADAA-ADFB-D700685BDAB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96000" y="-2"/>
            <a:ext cx="6096001" cy="6858001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accent4"/>
                </a:solidFill>
              </a:defRPr>
            </a:lvl1pPr>
          </a:lstStyle>
          <a:p>
            <a:r>
              <a:rPr lang="da-DK"/>
              <a:t>Klik på ikonet for at tilføje et billede</a:t>
            </a:r>
            <a:endParaRPr lang="da-DK" dirty="0"/>
          </a:p>
        </p:txBody>
      </p:sp>
      <p:sp>
        <p:nvSpPr>
          <p:cNvPr id="3" name="Pladsholder til tekst 11">
            <a:extLst>
              <a:ext uri="{FF2B5EF4-FFF2-40B4-BE49-F238E27FC236}">
                <a16:creationId xmlns:a16="http://schemas.microsoft.com/office/drawing/2014/main" id="{F6ACCFA8-6CE0-E37B-E68E-C1BA6D4C797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75081" y="2918690"/>
            <a:ext cx="5241838" cy="1046109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ctr">
              <a:buNone/>
              <a:defRPr lang="da-DK" sz="2800" kern="1200" dirty="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da-DK"/>
              <a:t>Klik for at redigere teksttypografierne i masteren</a:t>
            </a:r>
          </a:p>
        </p:txBody>
      </p:sp>
    </p:spTree>
    <p:extLst>
      <p:ext uri="{BB962C8B-B14F-4D97-AF65-F5344CB8AC3E}">
        <p14:creationId xmlns:p14="http://schemas.microsoft.com/office/powerpoint/2010/main" val="30874603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t stort bille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dsholder til billede 18">
            <a:extLst>
              <a:ext uri="{FF2B5EF4-FFF2-40B4-BE49-F238E27FC236}">
                <a16:creationId xmlns:a16="http://schemas.microsoft.com/office/drawing/2014/main" id="{BE85473A-D9CD-EB2B-F2D2-A3485C38930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-1"/>
            <a:ext cx="12192001" cy="6858001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 sz="2000">
                <a:solidFill>
                  <a:schemeClr val="accent4"/>
                </a:solidFill>
              </a:defRPr>
            </a:lvl1pPr>
          </a:lstStyle>
          <a:p>
            <a:r>
              <a:rPr lang="da-DK" dirty="0"/>
              <a:t>Indsæt billede ved at trykke på ikonet</a:t>
            </a:r>
          </a:p>
          <a:p>
            <a:endParaRPr lang="da-DK" dirty="0"/>
          </a:p>
          <a:p>
            <a:endParaRPr lang="da-DK" dirty="0"/>
          </a:p>
        </p:txBody>
      </p:sp>
      <p:sp>
        <p:nvSpPr>
          <p:cNvPr id="7" name="Pladsholder til tekst 11">
            <a:extLst>
              <a:ext uri="{FF2B5EF4-FFF2-40B4-BE49-F238E27FC236}">
                <a16:creationId xmlns:a16="http://schemas.microsoft.com/office/drawing/2014/main" id="{7CA7DEF1-BA6C-75EA-6002-D05B8D7A6F1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340882" y="5561045"/>
            <a:ext cx="4501978" cy="883297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l">
              <a:buNone/>
              <a:defRPr lang="da-DK" sz="1800" kern="1200" dirty="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da-DK"/>
              <a:t>Klik for at redigere teksttypografierne i masteren</a:t>
            </a:r>
          </a:p>
        </p:txBody>
      </p:sp>
    </p:spTree>
    <p:extLst>
      <p:ext uri="{BB962C8B-B14F-4D97-AF65-F5344CB8AC3E}">
        <p14:creationId xmlns:p14="http://schemas.microsoft.com/office/powerpoint/2010/main" val="7828899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vsidet billede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dsholder til billede 18">
            <a:extLst>
              <a:ext uri="{FF2B5EF4-FFF2-40B4-BE49-F238E27FC236}">
                <a16:creationId xmlns:a16="http://schemas.microsoft.com/office/drawing/2014/main" id="{BE85473A-D9CD-EB2B-F2D2-A3485C38930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-1"/>
            <a:ext cx="6096001" cy="6858001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accent4"/>
                </a:solidFill>
              </a:defRPr>
            </a:lvl1pPr>
          </a:lstStyle>
          <a:p>
            <a:r>
              <a:rPr lang="da-DK" dirty="0"/>
              <a:t>Indsæt billede ved at trykke</a:t>
            </a:r>
          </a:p>
          <a:p>
            <a:r>
              <a:rPr lang="da-DK" dirty="0"/>
              <a:t>på ikonet</a:t>
            </a:r>
          </a:p>
          <a:p>
            <a:endParaRPr lang="da-DK" dirty="0"/>
          </a:p>
          <a:p>
            <a:endParaRPr lang="da-DK" dirty="0"/>
          </a:p>
          <a:p>
            <a:endParaRPr lang="da-DK" dirty="0"/>
          </a:p>
          <a:p>
            <a:endParaRPr lang="da-DK" dirty="0"/>
          </a:p>
        </p:txBody>
      </p:sp>
      <p:sp>
        <p:nvSpPr>
          <p:cNvPr id="4" name="Tekstfelt 3">
            <a:extLst>
              <a:ext uri="{FF2B5EF4-FFF2-40B4-BE49-F238E27FC236}">
                <a16:creationId xmlns:a16="http://schemas.microsoft.com/office/drawing/2014/main" id="{D2C1BF60-06FB-3B24-3D1A-CA1C190B4B3C}"/>
              </a:ext>
            </a:extLst>
          </p:cNvPr>
          <p:cNvSpPr txBox="1"/>
          <p:nvPr userDrawn="1"/>
        </p:nvSpPr>
        <p:spPr>
          <a:xfrm>
            <a:off x="7063273" y="79310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a-DK" dirty="0"/>
          </a:p>
        </p:txBody>
      </p:sp>
      <p:sp>
        <p:nvSpPr>
          <p:cNvPr id="2" name="Pladsholder til tekst 11">
            <a:extLst>
              <a:ext uri="{FF2B5EF4-FFF2-40B4-BE49-F238E27FC236}">
                <a16:creationId xmlns:a16="http://schemas.microsoft.com/office/drawing/2014/main" id="{5D8DD052-F369-4F26-95C3-50DB8686190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1015" y="919789"/>
            <a:ext cx="5042785" cy="84135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lang="da-DK" sz="2800" kern="1200" dirty="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3" name="Pladsholder til tekst 11">
            <a:extLst>
              <a:ext uri="{FF2B5EF4-FFF2-40B4-BE49-F238E27FC236}">
                <a16:creationId xmlns:a16="http://schemas.microsoft.com/office/drawing/2014/main" id="{2516B1A4-9943-D09D-4408-5F3C1AAB9C4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591015" y="2038525"/>
            <a:ext cx="5042786" cy="4157001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lang="da-DK" sz="1800" kern="1200" dirty="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pic>
        <p:nvPicPr>
          <p:cNvPr id="6" name="Billede 10" descr="Et billede, der indeholder sort, mørke&#10;&#10;Automatisk genereret beskrivelse">
            <a:extLst>
              <a:ext uri="{FF2B5EF4-FFF2-40B4-BE49-F238E27FC236}">
                <a16:creationId xmlns:a16="http://schemas.microsoft.com/office/drawing/2014/main" id="{07F60D2C-D6EF-28B6-82FF-F1E6C46258E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6372" y="233037"/>
            <a:ext cx="1818896" cy="686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0374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ndt billede med top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Lige forbindelse 6">
            <a:extLst>
              <a:ext uri="{FF2B5EF4-FFF2-40B4-BE49-F238E27FC236}">
                <a16:creationId xmlns:a16="http://schemas.microsoft.com/office/drawing/2014/main" id="{3CC9FCDF-2FC8-45F8-FF96-6A4025D574F0}"/>
              </a:ext>
            </a:extLst>
          </p:cNvPr>
          <p:cNvCxnSpPr>
            <a:cxnSpLocks/>
          </p:cNvCxnSpPr>
          <p:nvPr/>
        </p:nvCxnSpPr>
        <p:spPr>
          <a:xfrm>
            <a:off x="905608" y="6309320"/>
            <a:ext cx="3750233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Ellipse 99">
            <a:extLst>
              <a:ext uri="{FF2B5EF4-FFF2-40B4-BE49-F238E27FC236}">
                <a16:creationId xmlns:a16="http://schemas.microsoft.com/office/drawing/2014/main" id="{D40761E8-2A1B-AEF5-4D39-F2B754428112}"/>
              </a:ext>
            </a:extLst>
          </p:cNvPr>
          <p:cNvSpPr/>
          <p:nvPr/>
        </p:nvSpPr>
        <p:spPr>
          <a:xfrm>
            <a:off x="5080848" y="2964870"/>
            <a:ext cx="1888490" cy="1888490"/>
          </a:xfrm>
          <a:prstGeom prst="ellipse">
            <a:avLst/>
          </a:prstGeom>
          <a:solidFill>
            <a:srgbClr val="FFFFFF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1800"/>
          </a:p>
        </p:txBody>
      </p:sp>
      <p:sp>
        <p:nvSpPr>
          <p:cNvPr id="19" name="Pladsholder til billede 18">
            <a:extLst>
              <a:ext uri="{FF2B5EF4-FFF2-40B4-BE49-F238E27FC236}">
                <a16:creationId xmlns:a16="http://schemas.microsoft.com/office/drawing/2014/main" id="{7A56709C-3B84-6215-49FD-79802496D31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18784" y="832632"/>
            <a:ext cx="5253136" cy="5253135"/>
          </a:xfrm>
          <a:custGeom>
            <a:avLst/>
            <a:gdLst>
              <a:gd name="connsiteX0" fmla="*/ 2626568 w 5253136"/>
              <a:gd name="connsiteY0" fmla="*/ 0 h 5253135"/>
              <a:gd name="connsiteX1" fmla="*/ 5253136 w 5253136"/>
              <a:gd name="connsiteY1" fmla="*/ 2626568 h 5253135"/>
              <a:gd name="connsiteX2" fmla="*/ 2895119 w 5253136"/>
              <a:gd name="connsiteY2" fmla="*/ 5239576 h 5253135"/>
              <a:gd name="connsiteX3" fmla="*/ 2626588 w 5253136"/>
              <a:gd name="connsiteY3" fmla="*/ 5253135 h 5253135"/>
              <a:gd name="connsiteX4" fmla="*/ 2626548 w 5253136"/>
              <a:gd name="connsiteY4" fmla="*/ 5253135 h 5253135"/>
              <a:gd name="connsiteX5" fmla="*/ 2358017 w 5253136"/>
              <a:gd name="connsiteY5" fmla="*/ 5239576 h 5253135"/>
              <a:gd name="connsiteX6" fmla="*/ 0 w 5253136"/>
              <a:gd name="connsiteY6" fmla="*/ 2626568 h 5253135"/>
              <a:gd name="connsiteX7" fmla="*/ 2626568 w 5253136"/>
              <a:gd name="connsiteY7" fmla="*/ 0 h 5253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253136" h="5253135">
                <a:moveTo>
                  <a:pt x="2626568" y="0"/>
                </a:moveTo>
                <a:cubicBezTo>
                  <a:pt x="4077181" y="0"/>
                  <a:pt x="5253136" y="1175955"/>
                  <a:pt x="5253136" y="2626568"/>
                </a:cubicBezTo>
                <a:cubicBezTo>
                  <a:pt x="5253136" y="3986518"/>
                  <a:pt x="4219582" y="5105069"/>
                  <a:pt x="2895119" y="5239576"/>
                </a:cubicBezTo>
                <a:lnTo>
                  <a:pt x="2626588" y="5253135"/>
                </a:lnTo>
                <a:lnTo>
                  <a:pt x="2626548" y="5253135"/>
                </a:lnTo>
                <a:lnTo>
                  <a:pt x="2358017" y="5239576"/>
                </a:lnTo>
                <a:cubicBezTo>
                  <a:pt x="1033554" y="5105069"/>
                  <a:pt x="0" y="3986518"/>
                  <a:pt x="0" y="2626568"/>
                </a:cubicBezTo>
                <a:cubicBezTo>
                  <a:pt x="0" y="1175955"/>
                  <a:pt x="1175955" y="0"/>
                  <a:pt x="2626568" y="0"/>
                </a:cubicBezTo>
                <a:close/>
              </a:path>
            </a:pathLst>
          </a:custGeom>
        </p:spPr>
        <p:txBody>
          <a:bodyPr wrap="square" anchor="t">
            <a:noAutofit/>
          </a:bodyPr>
          <a:lstStyle>
            <a:lvl1pPr marL="0" indent="0" algn="ctr">
              <a:buNone/>
              <a:defRPr sz="1800">
                <a:solidFill>
                  <a:schemeClr val="accent4"/>
                </a:solidFill>
              </a:defRPr>
            </a:lvl1pPr>
          </a:lstStyle>
          <a:p>
            <a:r>
              <a:rPr lang="da-DK"/>
              <a:t>Klik på ikonet for at tilføje et billede</a:t>
            </a:r>
            <a:endParaRPr lang="da-DK" dirty="0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11DF24B4-34FF-5E2A-7CCA-FBFDB87F69C5}"/>
              </a:ext>
            </a:extLst>
          </p:cNvPr>
          <p:cNvSpPr/>
          <p:nvPr userDrawn="1"/>
        </p:nvSpPr>
        <p:spPr>
          <a:xfrm>
            <a:off x="5080848" y="2964870"/>
            <a:ext cx="1888490" cy="1888490"/>
          </a:xfrm>
          <a:prstGeom prst="ellipse">
            <a:avLst/>
          </a:prstGeom>
          <a:solidFill>
            <a:srgbClr val="FFFFFF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1800"/>
          </a:p>
        </p:txBody>
      </p:sp>
      <p:pic>
        <p:nvPicPr>
          <p:cNvPr id="21" name="Grafik 20" descr="Badge 1 med massiv udfyldning">
            <a:extLst>
              <a:ext uri="{FF2B5EF4-FFF2-40B4-BE49-F238E27FC236}">
                <a16:creationId xmlns:a16="http://schemas.microsoft.com/office/drawing/2014/main" id="{414CB1FD-2F7F-568D-87A3-AA5F2E43A50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76037" y="1724082"/>
            <a:ext cx="718913" cy="718913"/>
          </a:xfrm>
          <a:prstGeom prst="rect">
            <a:avLst/>
          </a:prstGeom>
        </p:spPr>
      </p:pic>
      <p:pic>
        <p:nvPicPr>
          <p:cNvPr id="22" name="Grafik 21" descr="Badge med massiv udfyldning">
            <a:extLst>
              <a:ext uri="{FF2B5EF4-FFF2-40B4-BE49-F238E27FC236}">
                <a16:creationId xmlns:a16="http://schemas.microsoft.com/office/drawing/2014/main" id="{256D1EF6-5D08-9A88-3344-6BFE564851C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76037" y="3099743"/>
            <a:ext cx="718913" cy="718913"/>
          </a:xfrm>
          <a:prstGeom prst="rect">
            <a:avLst/>
          </a:prstGeom>
        </p:spPr>
      </p:pic>
      <p:pic>
        <p:nvPicPr>
          <p:cNvPr id="23" name="Grafik 22" descr="Badge 3 med massiv udfyldning">
            <a:extLst>
              <a:ext uri="{FF2B5EF4-FFF2-40B4-BE49-F238E27FC236}">
                <a16:creationId xmlns:a16="http://schemas.microsoft.com/office/drawing/2014/main" id="{17E4907E-C0D4-6E55-FB1C-714ED9C17C72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76037" y="4508922"/>
            <a:ext cx="718913" cy="718913"/>
          </a:xfrm>
          <a:prstGeom prst="rect">
            <a:avLst/>
          </a:prstGeom>
        </p:spPr>
      </p:pic>
      <p:sp>
        <p:nvSpPr>
          <p:cNvPr id="28" name="Pladsholder til tekst 19">
            <a:extLst>
              <a:ext uri="{FF2B5EF4-FFF2-40B4-BE49-F238E27FC236}">
                <a16:creationId xmlns:a16="http://schemas.microsoft.com/office/drawing/2014/main" id="{D9D10D8D-2441-FA2C-C1B8-1D95FC55F6D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078822" y="1881737"/>
            <a:ext cx="3008424" cy="37147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30" name="Pladsholder til tekst 19">
            <a:extLst>
              <a:ext uri="{FF2B5EF4-FFF2-40B4-BE49-F238E27FC236}">
                <a16:creationId xmlns:a16="http://schemas.microsoft.com/office/drawing/2014/main" id="{E42AE478-112D-AB0E-133D-472906C1B76E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078822" y="3273463"/>
            <a:ext cx="3008424" cy="37147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32" name="Pladsholder til tekst 19">
            <a:extLst>
              <a:ext uri="{FF2B5EF4-FFF2-40B4-BE49-F238E27FC236}">
                <a16:creationId xmlns:a16="http://schemas.microsoft.com/office/drawing/2014/main" id="{46B1035F-A721-8566-C570-5BF6CD54FD7A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8078822" y="4682642"/>
            <a:ext cx="3008424" cy="37147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pic>
        <p:nvPicPr>
          <p:cNvPr id="2" name="Billede 10" descr="Et billede, der indeholder sort, mørke&#10;&#10;Automatisk genereret beskrivelse">
            <a:extLst>
              <a:ext uri="{FF2B5EF4-FFF2-40B4-BE49-F238E27FC236}">
                <a16:creationId xmlns:a16="http://schemas.microsoft.com/office/drawing/2014/main" id="{94E97CA4-2FEB-E952-701A-94AC3A176EF1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6372" y="233037"/>
            <a:ext cx="1818896" cy="686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3037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2160">
          <p15:clr>
            <a:srgbClr val="FBAE40"/>
          </p15:clr>
        </p15:guide>
        <p15:guide id="4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og to objekt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llipse 4">
            <a:extLst>
              <a:ext uri="{FF2B5EF4-FFF2-40B4-BE49-F238E27FC236}">
                <a16:creationId xmlns:a16="http://schemas.microsoft.com/office/drawing/2014/main" id="{5F463F55-49D6-8CAE-8DD2-F7A1198E521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3484227">
            <a:off x="-702565" y="2962277"/>
            <a:ext cx="5400000" cy="5400000"/>
          </a:xfrm>
          <a:prstGeom prst="ellipse">
            <a:avLst/>
          </a:prstGeom>
          <a:solidFill>
            <a:schemeClr val="accent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1800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0B946C45-58BE-DCD7-C886-6F5840F56A5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3484227">
            <a:off x="3771900" y="3768328"/>
            <a:ext cx="2520000" cy="2520000"/>
          </a:xfrm>
          <a:prstGeom prst="ellipse">
            <a:avLst/>
          </a:prstGeom>
          <a:solidFill>
            <a:schemeClr val="accent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1800"/>
          </a:p>
        </p:txBody>
      </p:sp>
      <p:sp>
        <p:nvSpPr>
          <p:cNvPr id="3" name="Pladsholder til indhold 3">
            <a:extLst>
              <a:ext uri="{FF2B5EF4-FFF2-40B4-BE49-F238E27FC236}">
                <a16:creationId xmlns:a16="http://schemas.microsoft.com/office/drawing/2014/main" id="{063FB2A0-E2A8-7639-5821-EA30510BAD75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200775" y="1772817"/>
            <a:ext cx="5153025" cy="439164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E2A88C9-3BCA-D421-EEE6-489BE2B79D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93538"/>
            <a:ext cx="10515600" cy="920749"/>
          </a:xfrm>
          <a:prstGeom prst="rect">
            <a:avLst/>
          </a:prstGeom>
        </p:spPr>
        <p:txBody>
          <a:bodyPr anchor="ctr"/>
          <a:lstStyle>
            <a:lvl1pPr>
              <a:defRPr sz="3200">
                <a:solidFill>
                  <a:schemeClr val="accent6"/>
                </a:solidFill>
              </a:defRPr>
            </a:lvl1pPr>
          </a:lstStyle>
          <a:p>
            <a:pPr lvl="0"/>
            <a:r>
              <a:rPr lang="da-DK"/>
              <a:t>Klik for at redigere titeltypografien i masteren</a:t>
            </a:r>
            <a:endParaRPr lang="da-DK" dirty="0"/>
          </a:p>
        </p:txBody>
      </p:sp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E727D0E4-589A-2244-CD10-0515D759662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199" y="1772817"/>
            <a:ext cx="5153025" cy="439164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46DA7DDE-63A6-5E98-0EC4-738E3F603C9A}"/>
              </a:ext>
            </a:extLst>
          </p:cNvPr>
          <p:cNvSpPr/>
          <p:nvPr userDrawn="1"/>
        </p:nvSpPr>
        <p:spPr>
          <a:xfrm rot="3484227">
            <a:off x="-702565" y="2962277"/>
            <a:ext cx="5400000" cy="5400000"/>
          </a:xfrm>
          <a:prstGeom prst="ellipse">
            <a:avLst/>
          </a:prstGeom>
          <a:solidFill>
            <a:schemeClr val="accent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1800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154ABB45-9D02-C95E-4427-18F343D6D612}"/>
              </a:ext>
            </a:extLst>
          </p:cNvPr>
          <p:cNvSpPr/>
          <p:nvPr userDrawn="1"/>
        </p:nvSpPr>
        <p:spPr>
          <a:xfrm rot="3484227">
            <a:off x="3771900" y="3768328"/>
            <a:ext cx="2520000" cy="2520000"/>
          </a:xfrm>
          <a:prstGeom prst="ellipse">
            <a:avLst/>
          </a:prstGeom>
          <a:solidFill>
            <a:schemeClr val="accent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1800"/>
          </a:p>
        </p:txBody>
      </p:sp>
      <p:pic>
        <p:nvPicPr>
          <p:cNvPr id="9" name="Billede 10" descr="Et billede, der indeholder sort, mørke&#10;&#10;Automatisk genereret beskrivelse">
            <a:extLst>
              <a:ext uri="{FF2B5EF4-FFF2-40B4-BE49-F238E27FC236}">
                <a16:creationId xmlns:a16="http://schemas.microsoft.com/office/drawing/2014/main" id="{A7871B6C-23E6-0643-2DDB-7CE708093EF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6372" y="233037"/>
            <a:ext cx="1818896" cy="686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8658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ort rundt billede gul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llipse 3">
            <a:extLst>
              <a:ext uri="{FF2B5EF4-FFF2-40B4-BE49-F238E27FC236}">
                <a16:creationId xmlns:a16="http://schemas.microsoft.com/office/drawing/2014/main" id="{F79CD613-CCEE-1FC4-643F-1B1FF482494F}"/>
              </a:ext>
            </a:extLst>
          </p:cNvPr>
          <p:cNvSpPr/>
          <p:nvPr userDrawn="1"/>
        </p:nvSpPr>
        <p:spPr>
          <a:xfrm>
            <a:off x="2991173" y="324173"/>
            <a:ext cx="6209653" cy="6209653"/>
          </a:xfrm>
          <a:prstGeom prst="ellipse">
            <a:avLst/>
          </a:prstGeom>
          <a:noFill/>
          <a:ln w="31750" cap="rnd" cmpd="sng">
            <a:solidFill>
              <a:schemeClr val="accent6"/>
            </a:solidFill>
            <a:prstDash val="sysDot"/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881456"/>
                      <a:gd name="connsiteY0" fmla="*/ 3440728 h 6881456"/>
                      <a:gd name="connsiteX1" fmla="*/ 3440728 w 6881456"/>
                      <a:gd name="connsiteY1" fmla="*/ 0 h 6881456"/>
                      <a:gd name="connsiteX2" fmla="*/ 6881456 w 6881456"/>
                      <a:gd name="connsiteY2" fmla="*/ 3440728 h 6881456"/>
                      <a:gd name="connsiteX3" fmla="*/ 3440728 w 6881456"/>
                      <a:gd name="connsiteY3" fmla="*/ 6881456 h 6881456"/>
                      <a:gd name="connsiteX4" fmla="*/ 0 w 6881456"/>
                      <a:gd name="connsiteY4" fmla="*/ 3440728 h 68814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881456" h="6881456" extrusionOk="0">
                        <a:moveTo>
                          <a:pt x="0" y="3440728"/>
                        </a:moveTo>
                        <a:cubicBezTo>
                          <a:pt x="-311743" y="1348176"/>
                          <a:pt x="1321922" y="82023"/>
                          <a:pt x="3440728" y="0"/>
                        </a:cubicBezTo>
                        <a:cubicBezTo>
                          <a:pt x="5364081" y="4861"/>
                          <a:pt x="6599758" y="1549423"/>
                          <a:pt x="6881456" y="3440728"/>
                        </a:cubicBezTo>
                        <a:cubicBezTo>
                          <a:pt x="6662966" y="5554358"/>
                          <a:pt x="5334828" y="6915515"/>
                          <a:pt x="3440728" y="6881456"/>
                        </a:cubicBezTo>
                        <a:cubicBezTo>
                          <a:pt x="1299638" y="6749694"/>
                          <a:pt x="47898" y="5363876"/>
                          <a:pt x="0" y="3440728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7" name="Pladsholder til billede 18">
            <a:extLst>
              <a:ext uri="{FF2B5EF4-FFF2-40B4-BE49-F238E27FC236}">
                <a16:creationId xmlns:a16="http://schemas.microsoft.com/office/drawing/2014/main" id="{5F11E582-9DE1-AB67-B688-C7EDF44A561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469431" y="802431"/>
            <a:ext cx="5253136" cy="5253135"/>
          </a:xfrm>
          <a:custGeom>
            <a:avLst/>
            <a:gdLst>
              <a:gd name="connsiteX0" fmla="*/ 2626568 w 5253136"/>
              <a:gd name="connsiteY0" fmla="*/ 0 h 5253135"/>
              <a:gd name="connsiteX1" fmla="*/ 5253136 w 5253136"/>
              <a:gd name="connsiteY1" fmla="*/ 2626568 h 5253135"/>
              <a:gd name="connsiteX2" fmla="*/ 2895119 w 5253136"/>
              <a:gd name="connsiteY2" fmla="*/ 5239576 h 5253135"/>
              <a:gd name="connsiteX3" fmla="*/ 2626588 w 5253136"/>
              <a:gd name="connsiteY3" fmla="*/ 5253135 h 5253135"/>
              <a:gd name="connsiteX4" fmla="*/ 2626548 w 5253136"/>
              <a:gd name="connsiteY4" fmla="*/ 5253135 h 5253135"/>
              <a:gd name="connsiteX5" fmla="*/ 2358017 w 5253136"/>
              <a:gd name="connsiteY5" fmla="*/ 5239576 h 5253135"/>
              <a:gd name="connsiteX6" fmla="*/ 0 w 5253136"/>
              <a:gd name="connsiteY6" fmla="*/ 2626568 h 5253135"/>
              <a:gd name="connsiteX7" fmla="*/ 2626568 w 5253136"/>
              <a:gd name="connsiteY7" fmla="*/ 0 h 5253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253136" h="5253135">
                <a:moveTo>
                  <a:pt x="2626568" y="0"/>
                </a:moveTo>
                <a:cubicBezTo>
                  <a:pt x="4077181" y="0"/>
                  <a:pt x="5253136" y="1175955"/>
                  <a:pt x="5253136" y="2626568"/>
                </a:cubicBezTo>
                <a:cubicBezTo>
                  <a:pt x="5253136" y="3986518"/>
                  <a:pt x="4219582" y="5105069"/>
                  <a:pt x="2895119" y="5239576"/>
                </a:cubicBezTo>
                <a:lnTo>
                  <a:pt x="2626588" y="5253135"/>
                </a:lnTo>
                <a:lnTo>
                  <a:pt x="2626548" y="5253135"/>
                </a:lnTo>
                <a:lnTo>
                  <a:pt x="2358017" y="5239576"/>
                </a:lnTo>
                <a:cubicBezTo>
                  <a:pt x="1033554" y="5105069"/>
                  <a:pt x="0" y="3986518"/>
                  <a:pt x="0" y="2626568"/>
                </a:cubicBezTo>
                <a:cubicBezTo>
                  <a:pt x="0" y="1175955"/>
                  <a:pt x="1175955" y="0"/>
                  <a:pt x="262656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1200">
                <a:solidFill>
                  <a:schemeClr val="accent6"/>
                </a:solidFill>
              </a:defRPr>
            </a:lvl1pPr>
          </a:lstStyle>
          <a:p>
            <a:r>
              <a:rPr lang="da-DK"/>
              <a:t>Klik på ikonet for at tilføje et billede</a:t>
            </a:r>
            <a:endParaRPr lang="da-DK" dirty="0"/>
          </a:p>
        </p:txBody>
      </p:sp>
      <p:pic>
        <p:nvPicPr>
          <p:cNvPr id="2" name="Billede 10" descr="Et billede, der indeholder sort, mørke&#10;&#10;Automatisk genereret beskrivelse">
            <a:extLst>
              <a:ext uri="{FF2B5EF4-FFF2-40B4-BE49-F238E27FC236}">
                <a16:creationId xmlns:a16="http://schemas.microsoft.com/office/drawing/2014/main" id="{42442907-9607-FBD5-41BE-6F012CFF89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6372" y="233037"/>
            <a:ext cx="1818896" cy="686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3358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2160">
          <p15:clr>
            <a:srgbClr val="FBAE40"/>
          </p15:clr>
        </p15:guide>
        <p15:guide id="4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ort rundt billede blå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llipse 3">
            <a:extLst>
              <a:ext uri="{FF2B5EF4-FFF2-40B4-BE49-F238E27FC236}">
                <a16:creationId xmlns:a16="http://schemas.microsoft.com/office/drawing/2014/main" id="{F79CD613-CCEE-1FC4-643F-1B1FF482494F}"/>
              </a:ext>
            </a:extLst>
          </p:cNvPr>
          <p:cNvSpPr/>
          <p:nvPr userDrawn="1"/>
        </p:nvSpPr>
        <p:spPr>
          <a:xfrm>
            <a:off x="2991173" y="324173"/>
            <a:ext cx="6209653" cy="6209653"/>
          </a:xfrm>
          <a:prstGeom prst="ellipse">
            <a:avLst/>
          </a:prstGeom>
          <a:noFill/>
          <a:ln w="31750" cap="rnd" cmpd="sng">
            <a:solidFill>
              <a:schemeClr val="accent5"/>
            </a:solidFill>
            <a:prstDash val="sysDot"/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881456"/>
                      <a:gd name="connsiteY0" fmla="*/ 3440728 h 6881456"/>
                      <a:gd name="connsiteX1" fmla="*/ 3440728 w 6881456"/>
                      <a:gd name="connsiteY1" fmla="*/ 0 h 6881456"/>
                      <a:gd name="connsiteX2" fmla="*/ 6881456 w 6881456"/>
                      <a:gd name="connsiteY2" fmla="*/ 3440728 h 6881456"/>
                      <a:gd name="connsiteX3" fmla="*/ 3440728 w 6881456"/>
                      <a:gd name="connsiteY3" fmla="*/ 6881456 h 6881456"/>
                      <a:gd name="connsiteX4" fmla="*/ 0 w 6881456"/>
                      <a:gd name="connsiteY4" fmla="*/ 3440728 h 68814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881456" h="6881456" extrusionOk="0">
                        <a:moveTo>
                          <a:pt x="0" y="3440728"/>
                        </a:moveTo>
                        <a:cubicBezTo>
                          <a:pt x="-311743" y="1348176"/>
                          <a:pt x="1321922" y="82023"/>
                          <a:pt x="3440728" y="0"/>
                        </a:cubicBezTo>
                        <a:cubicBezTo>
                          <a:pt x="5364081" y="4861"/>
                          <a:pt x="6599758" y="1549423"/>
                          <a:pt x="6881456" y="3440728"/>
                        </a:cubicBezTo>
                        <a:cubicBezTo>
                          <a:pt x="6662966" y="5554358"/>
                          <a:pt x="5334828" y="6915515"/>
                          <a:pt x="3440728" y="6881456"/>
                        </a:cubicBezTo>
                        <a:cubicBezTo>
                          <a:pt x="1299638" y="6749694"/>
                          <a:pt x="47898" y="5363876"/>
                          <a:pt x="0" y="3440728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7" name="Pladsholder til billede 18">
            <a:extLst>
              <a:ext uri="{FF2B5EF4-FFF2-40B4-BE49-F238E27FC236}">
                <a16:creationId xmlns:a16="http://schemas.microsoft.com/office/drawing/2014/main" id="{5F11E582-9DE1-AB67-B688-C7EDF44A561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469431" y="802431"/>
            <a:ext cx="5253136" cy="5253135"/>
          </a:xfrm>
          <a:custGeom>
            <a:avLst/>
            <a:gdLst>
              <a:gd name="connsiteX0" fmla="*/ 2626568 w 5253136"/>
              <a:gd name="connsiteY0" fmla="*/ 0 h 5253135"/>
              <a:gd name="connsiteX1" fmla="*/ 5253136 w 5253136"/>
              <a:gd name="connsiteY1" fmla="*/ 2626568 h 5253135"/>
              <a:gd name="connsiteX2" fmla="*/ 2895119 w 5253136"/>
              <a:gd name="connsiteY2" fmla="*/ 5239576 h 5253135"/>
              <a:gd name="connsiteX3" fmla="*/ 2626588 w 5253136"/>
              <a:gd name="connsiteY3" fmla="*/ 5253135 h 5253135"/>
              <a:gd name="connsiteX4" fmla="*/ 2626548 w 5253136"/>
              <a:gd name="connsiteY4" fmla="*/ 5253135 h 5253135"/>
              <a:gd name="connsiteX5" fmla="*/ 2358017 w 5253136"/>
              <a:gd name="connsiteY5" fmla="*/ 5239576 h 5253135"/>
              <a:gd name="connsiteX6" fmla="*/ 0 w 5253136"/>
              <a:gd name="connsiteY6" fmla="*/ 2626568 h 5253135"/>
              <a:gd name="connsiteX7" fmla="*/ 2626568 w 5253136"/>
              <a:gd name="connsiteY7" fmla="*/ 0 h 5253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253136" h="5253135">
                <a:moveTo>
                  <a:pt x="2626568" y="0"/>
                </a:moveTo>
                <a:cubicBezTo>
                  <a:pt x="4077181" y="0"/>
                  <a:pt x="5253136" y="1175955"/>
                  <a:pt x="5253136" y="2626568"/>
                </a:cubicBezTo>
                <a:cubicBezTo>
                  <a:pt x="5253136" y="3986518"/>
                  <a:pt x="4219582" y="5105069"/>
                  <a:pt x="2895119" y="5239576"/>
                </a:cubicBezTo>
                <a:lnTo>
                  <a:pt x="2626588" y="5253135"/>
                </a:lnTo>
                <a:lnTo>
                  <a:pt x="2626548" y="5253135"/>
                </a:lnTo>
                <a:lnTo>
                  <a:pt x="2358017" y="5239576"/>
                </a:lnTo>
                <a:cubicBezTo>
                  <a:pt x="1033554" y="5105069"/>
                  <a:pt x="0" y="3986518"/>
                  <a:pt x="0" y="2626568"/>
                </a:cubicBezTo>
                <a:cubicBezTo>
                  <a:pt x="0" y="1175955"/>
                  <a:pt x="1175955" y="0"/>
                  <a:pt x="262656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1200">
                <a:solidFill>
                  <a:schemeClr val="accent5"/>
                </a:solidFill>
              </a:defRPr>
            </a:lvl1pPr>
          </a:lstStyle>
          <a:p>
            <a:r>
              <a:rPr lang="da-DK"/>
              <a:t>Klik på ikonet for at tilføje et billede</a:t>
            </a:r>
            <a:endParaRPr lang="da-DK" dirty="0"/>
          </a:p>
        </p:txBody>
      </p:sp>
      <p:pic>
        <p:nvPicPr>
          <p:cNvPr id="2" name="Billede 12">
            <a:extLst>
              <a:ext uri="{FF2B5EF4-FFF2-40B4-BE49-F238E27FC236}">
                <a16:creationId xmlns:a16="http://schemas.microsoft.com/office/drawing/2014/main" id="{921CC2E2-C216-1654-6436-4F23FF6174D0}"/>
              </a:ext>
            </a:extLst>
          </p:cNvPr>
          <p:cNvPicPr/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8785" y="185293"/>
            <a:ext cx="1803600" cy="68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875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2160">
          <p15:clr>
            <a:srgbClr val="FBAE40"/>
          </p15:clr>
        </p15:guide>
        <p15:guide id="4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èn overskrift, tre objekt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2A88C9-3BCA-D421-EEE6-489BE2B79D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6885"/>
            <a:ext cx="10515600" cy="920749"/>
          </a:xfrm>
          <a:prstGeom prst="rect">
            <a:avLst/>
          </a:prstGeom>
        </p:spPr>
        <p:txBody>
          <a:bodyPr anchor="ctr"/>
          <a:lstStyle>
            <a:lvl1pPr>
              <a:defRPr sz="3200">
                <a:solidFill>
                  <a:schemeClr val="accent6"/>
                </a:solidFill>
              </a:defRPr>
            </a:lvl1pPr>
          </a:lstStyle>
          <a:p>
            <a:pPr lvl="0"/>
            <a:r>
              <a:rPr lang="da-DK"/>
              <a:t>Klik for at redigere titeltypografien i masteren</a:t>
            </a:r>
            <a:endParaRPr lang="da-DK" dirty="0"/>
          </a:p>
        </p:txBody>
      </p:sp>
      <p:sp>
        <p:nvSpPr>
          <p:cNvPr id="7" name="Pladsholder til indhold 3">
            <a:extLst>
              <a:ext uri="{FF2B5EF4-FFF2-40B4-BE49-F238E27FC236}">
                <a16:creationId xmlns:a16="http://schemas.microsoft.com/office/drawing/2014/main" id="{663D696B-DF8A-D6E8-94E3-58B7D2B6E90D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410056" y="1707502"/>
            <a:ext cx="3371888" cy="45036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8" name="Pladsholder til indhold 3">
            <a:extLst>
              <a:ext uri="{FF2B5EF4-FFF2-40B4-BE49-F238E27FC236}">
                <a16:creationId xmlns:a16="http://schemas.microsoft.com/office/drawing/2014/main" id="{90BE76E4-AC3F-C0FD-21A5-8EC4F9F4FA62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838200" y="1707502"/>
            <a:ext cx="3371888" cy="45036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9" name="Pladsholder til indhold 3">
            <a:extLst>
              <a:ext uri="{FF2B5EF4-FFF2-40B4-BE49-F238E27FC236}">
                <a16:creationId xmlns:a16="http://schemas.microsoft.com/office/drawing/2014/main" id="{68E0CE25-08C5-13AB-258F-DEC1B7F4793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981912" y="1707502"/>
            <a:ext cx="3371888" cy="45036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pic>
        <p:nvPicPr>
          <p:cNvPr id="3" name="Billede 10" descr="Et billede, der indeholder sort, mørke&#10;&#10;Automatisk genereret beskrivelse">
            <a:extLst>
              <a:ext uri="{FF2B5EF4-FFF2-40B4-BE49-F238E27FC236}">
                <a16:creationId xmlns:a16="http://schemas.microsoft.com/office/drawing/2014/main" id="{077517C1-57BE-3C06-76C5-125A76A577A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6372" y="233037"/>
            <a:ext cx="1818896" cy="686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24645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 overskrifter, tre objekt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indhold 3">
            <a:extLst>
              <a:ext uri="{FF2B5EF4-FFF2-40B4-BE49-F238E27FC236}">
                <a16:creationId xmlns:a16="http://schemas.microsoft.com/office/drawing/2014/main" id="{663D696B-DF8A-D6E8-94E3-58B7D2B6E90D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422713" y="1838131"/>
            <a:ext cx="3375805" cy="428151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9" name="Pladsholder til indhold 3">
            <a:extLst>
              <a:ext uri="{FF2B5EF4-FFF2-40B4-BE49-F238E27FC236}">
                <a16:creationId xmlns:a16="http://schemas.microsoft.com/office/drawing/2014/main" id="{68E0CE25-08C5-13AB-258F-DEC1B7F4793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039878" y="1838131"/>
            <a:ext cx="3375805" cy="428151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8" name="Pladsholder til indhold 3">
            <a:extLst>
              <a:ext uri="{FF2B5EF4-FFF2-40B4-BE49-F238E27FC236}">
                <a16:creationId xmlns:a16="http://schemas.microsoft.com/office/drawing/2014/main" id="{90BE76E4-AC3F-C0FD-21A5-8EC4F9F4FA62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776317" y="1838131"/>
            <a:ext cx="3375805" cy="428151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4" name="Pladsholder til tekst 3">
            <a:extLst>
              <a:ext uri="{FF2B5EF4-FFF2-40B4-BE49-F238E27FC236}">
                <a16:creationId xmlns:a16="http://schemas.microsoft.com/office/drawing/2014/main" id="{C15F7AD4-F672-5698-2F38-608B2E0C66B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22713" y="738350"/>
            <a:ext cx="3375805" cy="9207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5" name="Pladsholder til tekst 3">
            <a:extLst>
              <a:ext uri="{FF2B5EF4-FFF2-40B4-BE49-F238E27FC236}">
                <a16:creationId xmlns:a16="http://schemas.microsoft.com/office/drawing/2014/main" id="{F85ABD62-253C-7D26-2060-90103E5CA1E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75567" y="738350"/>
            <a:ext cx="3375805" cy="9207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6" name="Pladsholder til tekst 3">
            <a:extLst>
              <a:ext uri="{FF2B5EF4-FFF2-40B4-BE49-F238E27FC236}">
                <a16:creationId xmlns:a16="http://schemas.microsoft.com/office/drawing/2014/main" id="{4662DEC7-4912-95D4-725F-9DBD13CDE0D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039878" y="738350"/>
            <a:ext cx="3375805" cy="9207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pic>
        <p:nvPicPr>
          <p:cNvPr id="2" name="Billede 10" descr="Et billede, der indeholder sort, mørke&#10;&#10;Automatisk genereret beskrivelse">
            <a:extLst>
              <a:ext uri="{FF2B5EF4-FFF2-40B4-BE49-F238E27FC236}">
                <a16:creationId xmlns:a16="http://schemas.microsoft.com/office/drawing/2014/main" id="{134E7724-DF42-9222-9ADB-53B0C0E366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6372" y="233037"/>
            <a:ext cx="1818896" cy="686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31287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 tekstspal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tekst 21">
            <a:extLst>
              <a:ext uri="{FF2B5EF4-FFF2-40B4-BE49-F238E27FC236}">
                <a16:creationId xmlns:a16="http://schemas.microsoft.com/office/drawing/2014/main" id="{6AF7C5D9-4A61-9AFB-55B2-59864D54C68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45970" y="1857765"/>
            <a:ext cx="5220347" cy="430044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200"/>
              </a:spcBef>
              <a:buFontTx/>
              <a:buNone/>
              <a:defRPr sz="18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01F23421-9BB5-B66E-2915-7AC5D1C6493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811763" y="3248025"/>
            <a:ext cx="4477721" cy="4477721"/>
          </a:xfrm>
          <a:prstGeom prst="ellipse">
            <a:avLst/>
          </a:prstGeom>
          <a:solidFill>
            <a:schemeClr val="accent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5D6ED4BE-01AC-F3C9-BEAE-18399B71C57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643189" y="3090461"/>
            <a:ext cx="2237790" cy="2237790"/>
          </a:xfrm>
          <a:prstGeom prst="ellipse">
            <a:avLst/>
          </a:prstGeom>
          <a:solidFill>
            <a:schemeClr val="accent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D28427B0-6F2A-9A36-BA01-8150978C218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990254" y="837025"/>
            <a:ext cx="5655776" cy="532118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2" name="Ellipse 1">
            <a:extLst>
              <a:ext uri="{FF2B5EF4-FFF2-40B4-BE49-F238E27FC236}">
                <a16:creationId xmlns:a16="http://schemas.microsoft.com/office/drawing/2014/main" id="{C1117402-4D1F-2B99-74B2-57532C00E0E0}"/>
              </a:ext>
            </a:extLst>
          </p:cNvPr>
          <p:cNvSpPr/>
          <p:nvPr userDrawn="1"/>
        </p:nvSpPr>
        <p:spPr>
          <a:xfrm>
            <a:off x="-811763" y="3248025"/>
            <a:ext cx="4477721" cy="4477721"/>
          </a:xfrm>
          <a:prstGeom prst="ellipse">
            <a:avLst/>
          </a:prstGeom>
          <a:solidFill>
            <a:schemeClr val="accent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AD89150D-33F7-C7EA-4565-830E42B119EF}"/>
              </a:ext>
            </a:extLst>
          </p:cNvPr>
          <p:cNvSpPr/>
          <p:nvPr userDrawn="1"/>
        </p:nvSpPr>
        <p:spPr>
          <a:xfrm>
            <a:off x="2643189" y="3090461"/>
            <a:ext cx="2237790" cy="2237790"/>
          </a:xfrm>
          <a:prstGeom prst="ellipse">
            <a:avLst/>
          </a:prstGeom>
          <a:solidFill>
            <a:schemeClr val="accent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6" name="Pladsholder til tekst 3">
            <a:extLst>
              <a:ext uri="{FF2B5EF4-FFF2-40B4-BE49-F238E27FC236}">
                <a16:creationId xmlns:a16="http://schemas.microsoft.com/office/drawing/2014/main" id="{956E59B5-69E2-3426-86B0-660FF5B7C7D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45971" y="837025"/>
            <a:ext cx="5220346" cy="9207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pic>
        <p:nvPicPr>
          <p:cNvPr id="5" name="Billede 10" descr="Et billede, der indeholder sort, mørke&#10;&#10;Automatisk genereret beskrivelse">
            <a:extLst>
              <a:ext uri="{FF2B5EF4-FFF2-40B4-BE49-F238E27FC236}">
                <a16:creationId xmlns:a16="http://schemas.microsoft.com/office/drawing/2014/main" id="{340D9666-406B-DB5B-73C6-16F9D889279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6372" y="233037"/>
            <a:ext cx="1818896" cy="686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9793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2160">
          <p15:clr>
            <a:srgbClr val="FBAE40"/>
          </p15:clr>
        </p15:guide>
        <p15:guide id="4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rside med billed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dsholder til billede 18">
            <a:extLst>
              <a:ext uri="{FF2B5EF4-FFF2-40B4-BE49-F238E27FC236}">
                <a16:creationId xmlns:a16="http://schemas.microsoft.com/office/drawing/2014/main" id="{05943B48-CF60-12FF-560D-10C67186DC2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620619" y="914398"/>
            <a:ext cx="5253136" cy="5253135"/>
          </a:xfrm>
          <a:custGeom>
            <a:avLst/>
            <a:gdLst>
              <a:gd name="connsiteX0" fmla="*/ 2626568 w 5253136"/>
              <a:gd name="connsiteY0" fmla="*/ 0 h 5253135"/>
              <a:gd name="connsiteX1" fmla="*/ 5253136 w 5253136"/>
              <a:gd name="connsiteY1" fmla="*/ 2626568 h 5253135"/>
              <a:gd name="connsiteX2" fmla="*/ 2895119 w 5253136"/>
              <a:gd name="connsiteY2" fmla="*/ 5239576 h 5253135"/>
              <a:gd name="connsiteX3" fmla="*/ 2626588 w 5253136"/>
              <a:gd name="connsiteY3" fmla="*/ 5253135 h 5253135"/>
              <a:gd name="connsiteX4" fmla="*/ 2626548 w 5253136"/>
              <a:gd name="connsiteY4" fmla="*/ 5253135 h 5253135"/>
              <a:gd name="connsiteX5" fmla="*/ 2358017 w 5253136"/>
              <a:gd name="connsiteY5" fmla="*/ 5239576 h 5253135"/>
              <a:gd name="connsiteX6" fmla="*/ 0 w 5253136"/>
              <a:gd name="connsiteY6" fmla="*/ 2626568 h 5253135"/>
              <a:gd name="connsiteX7" fmla="*/ 2626568 w 5253136"/>
              <a:gd name="connsiteY7" fmla="*/ 0 h 5253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253136" h="5253135">
                <a:moveTo>
                  <a:pt x="2626568" y="0"/>
                </a:moveTo>
                <a:cubicBezTo>
                  <a:pt x="4077181" y="0"/>
                  <a:pt x="5253136" y="1175955"/>
                  <a:pt x="5253136" y="2626568"/>
                </a:cubicBezTo>
                <a:cubicBezTo>
                  <a:pt x="5253136" y="3986518"/>
                  <a:pt x="4219582" y="5105069"/>
                  <a:pt x="2895119" y="5239576"/>
                </a:cubicBezTo>
                <a:lnTo>
                  <a:pt x="2626588" y="5253135"/>
                </a:lnTo>
                <a:lnTo>
                  <a:pt x="2626548" y="5253135"/>
                </a:lnTo>
                <a:lnTo>
                  <a:pt x="2358017" y="5239576"/>
                </a:lnTo>
                <a:cubicBezTo>
                  <a:pt x="1033554" y="5105069"/>
                  <a:pt x="0" y="3986518"/>
                  <a:pt x="0" y="2626568"/>
                </a:cubicBezTo>
                <a:cubicBezTo>
                  <a:pt x="0" y="1175955"/>
                  <a:pt x="1175955" y="0"/>
                  <a:pt x="262656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solidFill>
                  <a:schemeClr val="accent5"/>
                </a:solidFill>
              </a:defRPr>
            </a:lvl1pPr>
          </a:lstStyle>
          <a:p>
            <a:r>
              <a:rPr lang="da-DK" dirty="0"/>
              <a:t>Indsæt billede ved at trykke</a:t>
            </a:r>
          </a:p>
          <a:p>
            <a:r>
              <a:rPr lang="da-DK" dirty="0"/>
              <a:t>på ikonet</a:t>
            </a:r>
          </a:p>
          <a:p>
            <a:endParaRPr lang="da-DK" dirty="0"/>
          </a:p>
          <a:p>
            <a:endParaRPr lang="da-DK" dirty="0"/>
          </a:p>
          <a:p>
            <a:endParaRPr lang="da-DK" dirty="0"/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4861457B-7A00-BE74-BFA9-F4B6924A8CC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1098877" y="436141"/>
            <a:ext cx="6209653" cy="6209653"/>
          </a:xfrm>
          <a:prstGeom prst="ellipse">
            <a:avLst/>
          </a:prstGeom>
          <a:noFill/>
          <a:ln w="31750" cap="rnd" cmpd="sng">
            <a:solidFill>
              <a:schemeClr val="accent1">
                <a:lumMod val="50000"/>
              </a:schemeClr>
            </a:solidFill>
            <a:prstDash val="sysDot"/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881456"/>
                      <a:gd name="connsiteY0" fmla="*/ 3440728 h 6881456"/>
                      <a:gd name="connsiteX1" fmla="*/ 3440728 w 6881456"/>
                      <a:gd name="connsiteY1" fmla="*/ 0 h 6881456"/>
                      <a:gd name="connsiteX2" fmla="*/ 6881456 w 6881456"/>
                      <a:gd name="connsiteY2" fmla="*/ 3440728 h 6881456"/>
                      <a:gd name="connsiteX3" fmla="*/ 3440728 w 6881456"/>
                      <a:gd name="connsiteY3" fmla="*/ 6881456 h 6881456"/>
                      <a:gd name="connsiteX4" fmla="*/ 0 w 6881456"/>
                      <a:gd name="connsiteY4" fmla="*/ 3440728 h 68814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881456" h="6881456" extrusionOk="0">
                        <a:moveTo>
                          <a:pt x="0" y="3440728"/>
                        </a:moveTo>
                        <a:cubicBezTo>
                          <a:pt x="-311743" y="1348176"/>
                          <a:pt x="1321922" y="82023"/>
                          <a:pt x="3440728" y="0"/>
                        </a:cubicBezTo>
                        <a:cubicBezTo>
                          <a:pt x="5364081" y="4861"/>
                          <a:pt x="6599758" y="1549423"/>
                          <a:pt x="6881456" y="3440728"/>
                        </a:cubicBezTo>
                        <a:cubicBezTo>
                          <a:pt x="6662966" y="5554358"/>
                          <a:pt x="5334828" y="6915515"/>
                          <a:pt x="3440728" y="6881456"/>
                        </a:cubicBezTo>
                        <a:cubicBezTo>
                          <a:pt x="1299638" y="6749694"/>
                          <a:pt x="47898" y="5363876"/>
                          <a:pt x="0" y="3440728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" name="Ellipse 1">
            <a:extLst>
              <a:ext uri="{FF2B5EF4-FFF2-40B4-BE49-F238E27FC236}">
                <a16:creationId xmlns:a16="http://schemas.microsoft.com/office/drawing/2014/main" id="{8025EA5B-C75B-5425-97DE-01FEF651EEEE}"/>
              </a:ext>
            </a:extLst>
          </p:cNvPr>
          <p:cNvSpPr/>
          <p:nvPr/>
        </p:nvSpPr>
        <p:spPr>
          <a:xfrm>
            <a:off x="8552300" y="-2200863"/>
            <a:ext cx="5400000" cy="5400000"/>
          </a:xfrm>
          <a:prstGeom prst="ellipse">
            <a:avLst/>
          </a:prstGeom>
          <a:solidFill>
            <a:srgbClr val="FFFFFF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1800"/>
          </a:p>
        </p:txBody>
      </p:sp>
      <p:sp>
        <p:nvSpPr>
          <p:cNvPr id="3" name="Ellipse 2">
            <a:extLst>
              <a:ext uri="{FF2B5EF4-FFF2-40B4-BE49-F238E27FC236}">
                <a16:creationId xmlns:a16="http://schemas.microsoft.com/office/drawing/2014/main" id="{D94808F8-E191-7B2F-802B-A4244C832E1B}"/>
              </a:ext>
            </a:extLst>
          </p:cNvPr>
          <p:cNvSpPr/>
          <p:nvPr/>
        </p:nvSpPr>
        <p:spPr>
          <a:xfrm>
            <a:off x="7081226" y="727787"/>
            <a:ext cx="2520000" cy="2520000"/>
          </a:xfrm>
          <a:prstGeom prst="ellipse">
            <a:avLst/>
          </a:prstGeom>
          <a:solidFill>
            <a:srgbClr val="FFFFFF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1800"/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F79CD613-CCEE-1FC4-643F-1B1FF482494F}"/>
              </a:ext>
            </a:extLst>
          </p:cNvPr>
          <p:cNvSpPr/>
          <p:nvPr userDrawn="1"/>
        </p:nvSpPr>
        <p:spPr>
          <a:xfrm>
            <a:off x="-1098877" y="436140"/>
            <a:ext cx="6209653" cy="6209653"/>
          </a:xfrm>
          <a:prstGeom prst="ellipse">
            <a:avLst/>
          </a:prstGeom>
          <a:noFill/>
          <a:ln w="31750" cap="rnd" cmpd="sng">
            <a:solidFill>
              <a:schemeClr val="accent5"/>
            </a:solidFill>
            <a:prstDash val="sysDot"/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881456"/>
                      <a:gd name="connsiteY0" fmla="*/ 3440728 h 6881456"/>
                      <a:gd name="connsiteX1" fmla="*/ 3440728 w 6881456"/>
                      <a:gd name="connsiteY1" fmla="*/ 0 h 6881456"/>
                      <a:gd name="connsiteX2" fmla="*/ 6881456 w 6881456"/>
                      <a:gd name="connsiteY2" fmla="*/ 3440728 h 6881456"/>
                      <a:gd name="connsiteX3" fmla="*/ 3440728 w 6881456"/>
                      <a:gd name="connsiteY3" fmla="*/ 6881456 h 6881456"/>
                      <a:gd name="connsiteX4" fmla="*/ 0 w 6881456"/>
                      <a:gd name="connsiteY4" fmla="*/ 3440728 h 68814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881456" h="6881456" extrusionOk="0">
                        <a:moveTo>
                          <a:pt x="0" y="3440728"/>
                        </a:moveTo>
                        <a:cubicBezTo>
                          <a:pt x="-311743" y="1348176"/>
                          <a:pt x="1321922" y="82023"/>
                          <a:pt x="3440728" y="0"/>
                        </a:cubicBezTo>
                        <a:cubicBezTo>
                          <a:pt x="5364081" y="4861"/>
                          <a:pt x="6599758" y="1549423"/>
                          <a:pt x="6881456" y="3440728"/>
                        </a:cubicBezTo>
                        <a:cubicBezTo>
                          <a:pt x="6662966" y="5554358"/>
                          <a:pt x="5334828" y="6915515"/>
                          <a:pt x="3440728" y="6881456"/>
                        </a:cubicBezTo>
                        <a:cubicBezTo>
                          <a:pt x="1299638" y="6749694"/>
                          <a:pt x="47898" y="5363876"/>
                          <a:pt x="0" y="3440728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531D232E-607E-0A0F-D3B8-23EA05328981}"/>
              </a:ext>
            </a:extLst>
          </p:cNvPr>
          <p:cNvSpPr/>
          <p:nvPr userDrawn="1"/>
        </p:nvSpPr>
        <p:spPr>
          <a:xfrm>
            <a:off x="8552300" y="-2200863"/>
            <a:ext cx="5400000" cy="5400000"/>
          </a:xfrm>
          <a:prstGeom prst="ellipse">
            <a:avLst/>
          </a:prstGeom>
          <a:solidFill>
            <a:srgbClr val="FFFFFF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1800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9FD9A1C3-89E2-9C4E-08AB-ADE088E34223}"/>
              </a:ext>
            </a:extLst>
          </p:cNvPr>
          <p:cNvSpPr/>
          <p:nvPr userDrawn="1"/>
        </p:nvSpPr>
        <p:spPr>
          <a:xfrm>
            <a:off x="7081226" y="727787"/>
            <a:ext cx="2520000" cy="2520000"/>
          </a:xfrm>
          <a:prstGeom prst="ellipse">
            <a:avLst/>
          </a:prstGeom>
          <a:solidFill>
            <a:srgbClr val="FFFFFF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1800"/>
          </a:p>
        </p:txBody>
      </p:sp>
      <p:pic>
        <p:nvPicPr>
          <p:cNvPr id="10" name="Billede 9">
            <a:extLst>
              <a:ext uri="{FF2B5EF4-FFF2-40B4-BE49-F238E27FC236}">
                <a16:creationId xmlns:a16="http://schemas.microsoft.com/office/drawing/2014/main" id="{E74A03EC-E5FA-79D1-2E92-7E2B69B497F3}"/>
              </a:ext>
            </a:extLst>
          </p:cNvPr>
          <p:cNvPicPr/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8016" y="194962"/>
            <a:ext cx="1931436" cy="726963"/>
          </a:xfrm>
          <a:prstGeom prst="rect">
            <a:avLst/>
          </a:prstGeom>
        </p:spPr>
      </p:pic>
      <p:sp>
        <p:nvSpPr>
          <p:cNvPr id="7" name="Pladsholder til tekst 15">
            <a:extLst>
              <a:ext uri="{FF2B5EF4-FFF2-40B4-BE49-F238E27FC236}">
                <a16:creationId xmlns:a16="http://schemas.microsoft.com/office/drawing/2014/main" id="{BEEA16E3-A5E2-0855-4482-279792F9CCD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96000" y="4763320"/>
            <a:ext cx="5400000" cy="908391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lang="da-DK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8" name="Pladsholder til tekst 15">
            <a:extLst>
              <a:ext uri="{FF2B5EF4-FFF2-40B4-BE49-F238E27FC236}">
                <a16:creationId xmlns:a16="http://schemas.microsoft.com/office/drawing/2014/main" id="{6D44003B-7C03-F9A5-2DE0-1A2B7E8AF09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0" y="5712606"/>
            <a:ext cx="5400000" cy="45638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lang="da-DK" sz="1800" i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da-DK"/>
              <a:t>Klik for at redigere teksttypografierne i masteren</a:t>
            </a:r>
          </a:p>
        </p:txBody>
      </p:sp>
    </p:spTree>
    <p:extLst>
      <p:ext uri="{BB962C8B-B14F-4D97-AF65-F5344CB8AC3E}">
        <p14:creationId xmlns:p14="http://schemas.microsoft.com/office/powerpoint/2010/main" val="12088241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2160">
          <p15:clr>
            <a:srgbClr val="FBAE40"/>
          </p15:clr>
        </p15:guide>
        <p15:guide id="4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 runde billeder +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dsholder til billede 2">
            <a:extLst>
              <a:ext uri="{FF2B5EF4-FFF2-40B4-BE49-F238E27FC236}">
                <a16:creationId xmlns:a16="http://schemas.microsoft.com/office/drawing/2014/main" id="{BCD6D3C6-2CAC-6C9A-A3DF-9BFDD74C8BE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522030" y="785132"/>
            <a:ext cx="4357398" cy="4357397"/>
          </a:xfrm>
          <a:custGeom>
            <a:avLst/>
            <a:gdLst>
              <a:gd name="connsiteX0" fmla="*/ 2626568 w 5253136"/>
              <a:gd name="connsiteY0" fmla="*/ 0 h 5253135"/>
              <a:gd name="connsiteX1" fmla="*/ 5253136 w 5253136"/>
              <a:gd name="connsiteY1" fmla="*/ 2626568 h 5253135"/>
              <a:gd name="connsiteX2" fmla="*/ 2895119 w 5253136"/>
              <a:gd name="connsiteY2" fmla="*/ 5239576 h 5253135"/>
              <a:gd name="connsiteX3" fmla="*/ 2626588 w 5253136"/>
              <a:gd name="connsiteY3" fmla="*/ 5253135 h 5253135"/>
              <a:gd name="connsiteX4" fmla="*/ 2626548 w 5253136"/>
              <a:gd name="connsiteY4" fmla="*/ 5253135 h 5253135"/>
              <a:gd name="connsiteX5" fmla="*/ 2358017 w 5253136"/>
              <a:gd name="connsiteY5" fmla="*/ 5239576 h 5253135"/>
              <a:gd name="connsiteX6" fmla="*/ 0 w 5253136"/>
              <a:gd name="connsiteY6" fmla="*/ 2626568 h 5253135"/>
              <a:gd name="connsiteX7" fmla="*/ 2626568 w 5253136"/>
              <a:gd name="connsiteY7" fmla="*/ 0 h 5253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253136" h="5253135">
                <a:moveTo>
                  <a:pt x="2626568" y="0"/>
                </a:moveTo>
                <a:cubicBezTo>
                  <a:pt x="4077181" y="0"/>
                  <a:pt x="5253136" y="1175955"/>
                  <a:pt x="5253136" y="2626568"/>
                </a:cubicBezTo>
                <a:cubicBezTo>
                  <a:pt x="5253136" y="3986518"/>
                  <a:pt x="4219582" y="5105069"/>
                  <a:pt x="2895119" y="5239576"/>
                </a:cubicBezTo>
                <a:lnTo>
                  <a:pt x="2626588" y="5253135"/>
                </a:lnTo>
                <a:lnTo>
                  <a:pt x="2626548" y="5253135"/>
                </a:lnTo>
                <a:lnTo>
                  <a:pt x="2358017" y="5239576"/>
                </a:lnTo>
                <a:cubicBezTo>
                  <a:pt x="1033554" y="5105069"/>
                  <a:pt x="0" y="3986518"/>
                  <a:pt x="0" y="2626568"/>
                </a:cubicBezTo>
                <a:cubicBezTo>
                  <a:pt x="0" y="1175955"/>
                  <a:pt x="1175955" y="0"/>
                  <a:pt x="262656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da-DK" dirty="0"/>
              <a:t>Indsæt billede ved at trykke på ikonet</a:t>
            </a:r>
          </a:p>
          <a:p>
            <a:endParaRPr lang="da-DK" dirty="0"/>
          </a:p>
          <a:p>
            <a:endParaRPr lang="da-DK" dirty="0"/>
          </a:p>
        </p:txBody>
      </p:sp>
      <p:sp>
        <p:nvSpPr>
          <p:cNvPr id="4" name="Pladsholder til billede 3">
            <a:extLst>
              <a:ext uri="{FF2B5EF4-FFF2-40B4-BE49-F238E27FC236}">
                <a16:creationId xmlns:a16="http://schemas.microsoft.com/office/drawing/2014/main" id="{2EBF9CBC-4B0B-0256-FC20-008C5A7ADF1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9120543" y="3547382"/>
            <a:ext cx="2525486" cy="2525486"/>
          </a:xfrm>
          <a:custGeom>
            <a:avLst/>
            <a:gdLst>
              <a:gd name="connsiteX0" fmla="*/ 2626568 w 5253136"/>
              <a:gd name="connsiteY0" fmla="*/ 0 h 5253135"/>
              <a:gd name="connsiteX1" fmla="*/ 5253136 w 5253136"/>
              <a:gd name="connsiteY1" fmla="*/ 2626568 h 5253135"/>
              <a:gd name="connsiteX2" fmla="*/ 2895119 w 5253136"/>
              <a:gd name="connsiteY2" fmla="*/ 5239576 h 5253135"/>
              <a:gd name="connsiteX3" fmla="*/ 2626588 w 5253136"/>
              <a:gd name="connsiteY3" fmla="*/ 5253135 h 5253135"/>
              <a:gd name="connsiteX4" fmla="*/ 2626548 w 5253136"/>
              <a:gd name="connsiteY4" fmla="*/ 5253135 h 5253135"/>
              <a:gd name="connsiteX5" fmla="*/ 2358017 w 5253136"/>
              <a:gd name="connsiteY5" fmla="*/ 5239576 h 5253135"/>
              <a:gd name="connsiteX6" fmla="*/ 0 w 5253136"/>
              <a:gd name="connsiteY6" fmla="*/ 2626568 h 5253135"/>
              <a:gd name="connsiteX7" fmla="*/ 2626568 w 5253136"/>
              <a:gd name="connsiteY7" fmla="*/ 0 h 5253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253136" h="5253135">
                <a:moveTo>
                  <a:pt x="2626568" y="0"/>
                </a:moveTo>
                <a:cubicBezTo>
                  <a:pt x="4077181" y="0"/>
                  <a:pt x="5253136" y="1175955"/>
                  <a:pt x="5253136" y="2626568"/>
                </a:cubicBezTo>
                <a:cubicBezTo>
                  <a:pt x="5253136" y="3986518"/>
                  <a:pt x="4219582" y="5105069"/>
                  <a:pt x="2895119" y="5239576"/>
                </a:cubicBezTo>
                <a:lnTo>
                  <a:pt x="2626588" y="5253135"/>
                </a:lnTo>
                <a:lnTo>
                  <a:pt x="2626548" y="5253135"/>
                </a:lnTo>
                <a:lnTo>
                  <a:pt x="2358017" y="5239576"/>
                </a:lnTo>
                <a:cubicBezTo>
                  <a:pt x="1033554" y="5105069"/>
                  <a:pt x="0" y="3986518"/>
                  <a:pt x="0" y="2626568"/>
                </a:cubicBezTo>
                <a:cubicBezTo>
                  <a:pt x="0" y="1175955"/>
                  <a:pt x="1175955" y="0"/>
                  <a:pt x="262656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da-DK"/>
              <a:t>Klik på ikonet for at tilføje et billede</a:t>
            </a:r>
            <a:endParaRPr lang="da-DK" dirty="0"/>
          </a:p>
        </p:txBody>
      </p:sp>
      <p:sp>
        <p:nvSpPr>
          <p:cNvPr id="11" name="Pladsholder til tekst 21">
            <a:extLst>
              <a:ext uri="{FF2B5EF4-FFF2-40B4-BE49-F238E27FC236}">
                <a16:creationId xmlns:a16="http://schemas.microsoft.com/office/drawing/2014/main" id="{DCEF3242-672B-6631-1926-D8C0FD3B3A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45971" y="1852246"/>
            <a:ext cx="4949760" cy="422062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200"/>
              </a:spcBef>
              <a:buFontTx/>
              <a:buNone/>
              <a:defRPr sz="18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69FB30B0-C3B1-8663-0D9A-EC5CF4927F14}"/>
              </a:ext>
            </a:extLst>
          </p:cNvPr>
          <p:cNvSpPr/>
          <p:nvPr/>
        </p:nvSpPr>
        <p:spPr>
          <a:xfrm>
            <a:off x="6225849" y="486229"/>
            <a:ext cx="4949760" cy="4949760"/>
          </a:xfrm>
          <a:prstGeom prst="ellipse">
            <a:avLst/>
          </a:prstGeom>
          <a:noFill/>
          <a:ln w="31750" cap="rnd" cmpd="sng">
            <a:solidFill>
              <a:schemeClr val="accent1"/>
            </a:solidFill>
            <a:prstDash val="sysDot"/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881456"/>
                      <a:gd name="connsiteY0" fmla="*/ 3440728 h 6881456"/>
                      <a:gd name="connsiteX1" fmla="*/ 3440728 w 6881456"/>
                      <a:gd name="connsiteY1" fmla="*/ 0 h 6881456"/>
                      <a:gd name="connsiteX2" fmla="*/ 6881456 w 6881456"/>
                      <a:gd name="connsiteY2" fmla="*/ 3440728 h 6881456"/>
                      <a:gd name="connsiteX3" fmla="*/ 3440728 w 6881456"/>
                      <a:gd name="connsiteY3" fmla="*/ 6881456 h 6881456"/>
                      <a:gd name="connsiteX4" fmla="*/ 0 w 6881456"/>
                      <a:gd name="connsiteY4" fmla="*/ 3440728 h 68814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881456" h="6881456" extrusionOk="0">
                        <a:moveTo>
                          <a:pt x="0" y="3440728"/>
                        </a:moveTo>
                        <a:cubicBezTo>
                          <a:pt x="-311743" y="1348176"/>
                          <a:pt x="1321922" y="82023"/>
                          <a:pt x="3440728" y="0"/>
                        </a:cubicBezTo>
                        <a:cubicBezTo>
                          <a:pt x="5364081" y="4861"/>
                          <a:pt x="6599758" y="1549423"/>
                          <a:pt x="6881456" y="3440728"/>
                        </a:cubicBezTo>
                        <a:cubicBezTo>
                          <a:pt x="6662966" y="5554358"/>
                          <a:pt x="5334828" y="6915515"/>
                          <a:pt x="3440728" y="6881456"/>
                        </a:cubicBezTo>
                        <a:cubicBezTo>
                          <a:pt x="1299638" y="6749694"/>
                          <a:pt x="47898" y="5363876"/>
                          <a:pt x="0" y="3440728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" name="Ellipse 1">
            <a:extLst>
              <a:ext uri="{FF2B5EF4-FFF2-40B4-BE49-F238E27FC236}">
                <a16:creationId xmlns:a16="http://schemas.microsoft.com/office/drawing/2014/main" id="{097722E6-54DB-46BE-D13E-34D050586DE2}"/>
              </a:ext>
            </a:extLst>
          </p:cNvPr>
          <p:cNvSpPr/>
          <p:nvPr userDrawn="1"/>
        </p:nvSpPr>
        <p:spPr>
          <a:xfrm>
            <a:off x="6225849" y="486229"/>
            <a:ext cx="4949760" cy="4949760"/>
          </a:xfrm>
          <a:prstGeom prst="ellipse">
            <a:avLst/>
          </a:prstGeom>
          <a:noFill/>
          <a:ln w="31750" cap="rnd" cmpd="sng">
            <a:solidFill>
              <a:schemeClr val="accent1"/>
            </a:solidFill>
            <a:prstDash val="sysDot"/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881456"/>
                      <a:gd name="connsiteY0" fmla="*/ 3440728 h 6881456"/>
                      <a:gd name="connsiteX1" fmla="*/ 3440728 w 6881456"/>
                      <a:gd name="connsiteY1" fmla="*/ 0 h 6881456"/>
                      <a:gd name="connsiteX2" fmla="*/ 6881456 w 6881456"/>
                      <a:gd name="connsiteY2" fmla="*/ 3440728 h 6881456"/>
                      <a:gd name="connsiteX3" fmla="*/ 3440728 w 6881456"/>
                      <a:gd name="connsiteY3" fmla="*/ 6881456 h 6881456"/>
                      <a:gd name="connsiteX4" fmla="*/ 0 w 6881456"/>
                      <a:gd name="connsiteY4" fmla="*/ 3440728 h 68814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881456" h="6881456" extrusionOk="0">
                        <a:moveTo>
                          <a:pt x="0" y="3440728"/>
                        </a:moveTo>
                        <a:cubicBezTo>
                          <a:pt x="-311743" y="1348176"/>
                          <a:pt x="1321922" y="82023"/>
                          <a:pt x="3440728" y="0"/>
                        </a:cubicBezTo>
                        <a:cubicBezTo>
                          <a:pt x="5364081" y="4861"/>
                          <a:pt x="6599758" y="1549423"/>
                          <a:pt x="6881456" y="3440728"/>
                        </a:cubicBezTo>
                        <a:cubicBezTo>
                          <a:pt x="6662966" y="5554358"/>
                          <a:pt x="5334828" y="6915515"/>
                          <a:pt x="3440728" y="6881456"/>
                        </a:cubicBezTo>
                        <a:cubicBezTo>
                          <a:pt x="1299638" y="6749694"/>
                          <a:pt x="47898" y="5363876"/>
                          <a:pt x="0" y="3440728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" name="Pladsholder til tekst 3">
            <a:extLst>
              <a:ext uri="{FF2B5EF4-FFF2-40B4-BE49-F238E27FC236}">
                <a16:creationId xmlns:a16="http://schemas.microsoft.com/office/drawing/2014/main" id="{3C32BFDE-1C03-812C-A5E3-30680D7D0EB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45971" y="782152"/>
            <a:ext cx="4949760" cy="9207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pic>
        <p:nvPicPr>
          <p:cNvPr id="6" name="Billede 10" descr="Et billede, der indeholder sort, mørke&#10;&#10;Automatisk genereret beskrivelse">
            <a:extLst>
              <a:ext uri="{FF2B5EF4-FFF2-40B4-BE49-F238E27FC236}">
                <a16:creationId xmlns:a16="http://schemas.microsoft.com/office/drawing/2014/main" id="{444DACAA-D3A2-06DC-1F35-F2B4216E512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6372" y="233037"/>
            <a:ext cx="1818896" cy="686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7635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2160">
          <p15:clr>
            <a:srgbClr val="FBAE40"/>
          </p15:clr>
        </p15:guide>
        <p15:guide id="4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boks med farvet bund">
    <p:bg>
      <p:bgPr>
        <a:solidFill>
          <a:schemeClr val="bg1">
            <a:alpha val="77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ktangel 5">
            <a:extLst>
              <a:ext uri="{FF2B5EF4-FFF2-40B4-BE49-F238E27FC236}">
                <a16:creationId xmlns:a16="http://schemas.microsoft.com/office/drawing/2014/main" id="{0B50358C-25AA-1006-A7D7-C0EB1679BC4F}"/>
              </a:ext>
            </a:extLst>
          </p:cNvPr>
          <p:cNvSpPr/>
          <p:nvPr userDrawn="1"/>
        </p:nvSpPr>
        <p:spPr>
          <a:xfrm rot="5400000">
            <a:off x="5050971" y="-283028"/>
            <a:ext cx="2090057" cy="1219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" name="Titel 1">
            <a:extLst>
              <a:ext uri="{FF2B5EF4-FFF2-40B4-BE49-F238E27FC236}">
                <a16:creationId xmlns:a16="http://schemas.microsoft.com/office/drawing/2014/main" id="{5CB5A48A-2E4C-AD56-8DE6-E60836641FA2}"/>
              </a:ext>
            </a:extLst>
          </p:cNvPr>
          <p:cNvSpPr txBox="1">
            <a:spLocks/>
          </p:cNvSpPr>
          <p:nvPr userDrawn="1"/>
        </p:nvSpPr>
        <p:spPr>
          <a:xfrm>
            <a:off x="1500554" y="2166972"/>
            <a:ext cx="9206523" cy="3589674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txBody>
          <a:bodyPr anchor="t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accent4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da-DK" sz="1800" dirty="0">
              <a:ln w="76200">
                <a:solidFill>
                  <a:schemeClr val="tx1"/>
                </a:solidFill>
              </a:ln>
              <a:solidFill>
                <a:schemeClr val="tx1"/>
              </a:solidFill>
              <a:latin typeface="+mn-lt"/>
            </a:endParaRPr>
          </a:p>
        </p:txBody>
      </p:sp>
      <p:sp>
        <p:nvSpPr>
          <p:cNvPr id="5" name="Pladsholder til tekst 3">
            <a:extLst>
              <a:ext uri="{FF2B5EF4-FFF2-40B4-BE49-F238E27FC236}">
                <a16:creationId xmlns:a16="http://schemas.microsoft.com/office/drawing/2014/main" id="{E788242D-E2F8-8F7B-3491-A61E1FA5EC2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500553" y="1057680"/>
            <a:ext cx="9206523" cy="9207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20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10" name="Pladsholder til tekst 8">
            <a:extLst>
              <a:ext uri="{FF2B5EF4-FFF2-40B4-BE49-F238E27FC236}">
                <a16:creationId xmlns:a16="http://schemas.microsoft.com/office/drawing/2014/main" id="{851A094B-990F-8F94-975B-7B7DD748BDC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10090" y="2176510"/>
            <a:ext cx="9206523" cy="35893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accent6"/>
                </a:solidFill>
              </a:defRPr>
            </a:lvl1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pic>
        <p:nvPicPr>
          <p:cNvPr id="2" name="Billede 10" descr="Et billede, der indeholder sort, mørke&#10;&#10;Automatisk genereret beskrivelse">
            <a:extLst>
              <a:ext uri="{FF2B5EF4-FFF2-40B4-BE49-F238E27FC236}">
                <a16:creationId xmlns:a16="http://schemas.microsoft.com/office/drawing/2014/main" id="{8BA79972-1283-3664-EEBF-DEE63E4043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6372" y="233037"/>
            <a:ext cx="1818896" cy="686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68326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re tekstbok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ktangel 28">
            <a:extLst>
              <a:ext uri="{FF2B5EF4-FFF2-40B4-BE49-F238E27FC236}">
                <a16:creationId xmlns:a16="http://schemas.microsoft.com/office/drawing/2014/main" id="{472C92E0-91EE-E45C-70DA-61B42DD33B61}"/>
              </a:ext>
            </a:extLst>
          </p:cNvPr>
          <p:cNvSpPr/>
          <p:nvPr/>
        </p:nvSpPr>
        <p:spPr>
          <a:xfrm>
            <a:off x="0" y="0"/>
            <a:ext cx="473015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0" name="Pladsholder til tekst 21">
            <a:extLst>
              <a:ext uri="{FF2B5EF4-FFF2-40B4-BE49-F238E27FC236}">
                <a16:creationId xmlns:a16="http://schemas.microsoft.com/office/drawing/2014/main" id="{F897E297-5976-19F9-D84E-BB274E6A37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5971" y="522515"/>
            <a:ext cx="3801742" cy="100723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da-DK" dirty="0"/>
              <a:t>Klik for at tilføje en titel</a:t>
            </a:r>
          </a:p>
        </p:txBody>
      </p:sp>
      <p:sp>
        <p:nvSpPr>
          <p:cNvPr id="11" name="Pladsholder til tekst 21">
            <a:extLst>
              <a:ext uri="{FF2B5EF4-FFF2-40B4-BE49-F238E27FC236}">
                <a16:creationId xmlns:a16="http://schemas.microsoft.com/office/drawing/2014/main" id="{DCEF3242-672B-6631-1926-D8C0FD3B3A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45971" y="1687314"/>
            <a:ext cx="3801742" cy="464817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200"/>
              </a:spcBef>
              <a:buFontTx/>
              <a:buNone/>
              <a:defRPr sz="1800" b="0">
                <a:solidFill>
                  <a:schemeClr val="bg1"/>
                </a:solidFill>
                <a:latin typeface="Lucida Sans" panose="020B0602030504020204" pitchFamily="34" charset="0"/>
              </a:defRPr>
            </a:lvl1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12" name="Rektangel 11">
            <a:extLst>
              <a:ext uri="{FF2B5EF4-FFF2-40B4-BE49-F238E27FC236}">
                <a16:creationId xmlns:a16="http://schemas.microsoft.com/office/drawing/2014/main" id="{A6945550-0D7D-5522-9B2D-2D5A0193F894}"/>
              </a:ext>
            </a:extLst>
          </p:cNvPr>
          <p:cNvSpPr/>
          <p:nvPr/>
        </p:nvSpPr>
        <p:spPr>
          <a:xfrm>
            <a:off x="5287994" y="1062317"/>
            <a:ext cx="3088256" cy="251008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9" name="Pladsholder til tekst 18">
            <a:extLst>
              <a:ext uri="{FF2B5EF4-FFF2-40B4-BE49-F238E27FC236}">
                <a16:creationId xmlns:a16="http://schemas.microsoft.com/office/drawing/2014/main" id="{D99D8A3C-5CA7-A723-C3E7-A5307D49B4D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469253" y="2201001"/>
            <a:ext cx="2725738" cy="12252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20" name="Pladsholder til tekst 18">
            <a:extLst>
              <a:ext uri="{FF2B5EF4-FFF2-40B4-BE49-F238E27FC236}">
                <a16:creationId xmlns:a16="http://schemas.microsoft.com/office/drawing/2014/main" id="{5729EC31-1F8B-12C8-FE4F-0673D0B2FC0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479371" y="1703691"/>
            <a:ext cx="2715620" cy="35113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pic>
        <p:nvPicPr>
          <p:cNvPr id="22" name="Grafik 21" descr="Badge 1 med massiv udfyldning">
            <a:extLst>
              <a:ext uri="{FF2B5EF4-FFF2-40B4-BE49-F238E27FC236}">
                <a16:creationId xmlns:a16="http://schemas.microsoft.com/office/drawing/2014/main" id="{067809C9-7D6D-59FB-4EA7-7DF783D263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56075" y="1101136"/>
            <a:ext cx="552091" cy="552091"/>
          </a:xfrm>
          <a:prstGeom prst="rect">
            <a:avLst/>
          </a:prstGeom>
        </p:spPr>
      </p:pic>
      <p:pic>
        <p:nvPicPr>
          <p:cNvPr id="24" name="Grafik 23" descr="Badge med massiv udfyldning">
            <a:extLst>
              <a:ext uri="{FF2B5EF4-FFF2-40B4-BE49-F238E27FC236}">
                <a16:creationId xmlns:a16="http://schemas.microsoft.com/office/drawing/2014/main" id="{7950BEEE-DC43-48EE-1F84-DF17B5CA30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825590" y="1104833"/>
            <a:ext cx="552091" cy="552091"/>
          </a:xfrm>
          <a:prstGeom prst="rect">
            <a:avLst/>
          </a:prstGeom>
        </p:spPr>
      </p:pic>
      <p:pic>
        <p:nvPicPr>
          <p:cNvPr id="26" name="Grafik 25" descr="Badge 3 med massiv udfyldning">
            <a:extLst>
              <a:ext uri="{FF2B5EF4-FFF2-40B4-BE49-F238E27FC236}">
                <a16:creationId xmlns:a16="http://schemas.microsoft.com/office/drawing/2014/main" id="{15E142B3-F1CC-B292-5B23-E7DCC6A7366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556074" y="3805721"/>
            <a:ext cx="552091" cy="552091"/>
          </a:xfrm>
          <a:prstGeom prst="rect">
            <a:avLst/>
          </a:prstGeom>
        </p:spPr>
      </p:pic>
      <p:pic>
        <p:nvPicPr>
          <p:cNvPr id="28" name="Grafik 27" descr="Badge 4 med massiv udfyldning">
            <a:extLst>
              <a:ext uri="{FF2B5EF4-FFF2-40B4-BE49-F238E27FC236}">
                <a16:creationId xmlns:a16="http://schemas.microsoft.com/office/drawing/2014/main" id="{958C1D6D-1D06-04B1-BC27-64577E70963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825590" y="3805721"/>
            <a:ext cx="552091" cy="552091"/>
          </a:xfrm>
          <a:prstGeom prst="rect">
            <a:avLst/>
          </a:prstGeom>
        </p:spPr>
      </p:pic>
      <p:sp>
        <p:nvSpPr>
          <p:cNvPr id="30" name="Rektangel 29">
            <a:extLst>
              <a:ext uri="{FF2B5EF4-FFF2-40B4-BE49-F238E27FC236}">
                <a16:creationId xmlns:a16="http://schemas.microsoft.com/office/drawing/2014/main" id="{8415F059-5524-D9B4-D9CE-F5C98ACE4440}"/>
              </a:ext>
            </a:extLst>
          </p:cNvPr>
          <p:cNvSpPr/>
          <p:nvPr/>
        </p:nvSpPr>
        <p:spPr>
          <a:xfrm>
            <a:off x="8557509" y="1062317"/>
            <a:ext cx="3088256" cy="251008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1" name="Pladsholder til tekst 18">
            <a:extLst>
              <a:ext uri="{FF2B5EF4-FFF2-40B4-BE49-F238E27FC236}">
                <a16:creationId xmlns:a16="http://schemas.microsoft.com/office/drawing/2014/main" id="{72CBC415-531C-287A-06ED-478D6D3D728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738768" y="2201001"/>
            <a:ext cx="2725738" cy="12252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34" name="Rektangel 33">
            <a:extLst>
              <a:ext uri="{FF2B5EF4-FFF2-40B4-BE49-F238E27FC236}">
                <a16:creationId xmlns:a16="http://schemas.microsoft.com/office/drawing/2014/main" id="{1D637F53-0961-D753-9CCA-826C05F25348}"/>
              </a:ext>
            </a:extLst>
          </p:cNvPr>
          <p:cNvSpPr/>
          <p:nvPr/>
        </p:nvSpPr>
        <p:spPr>
          <a:xfrm>
            <a:off x="5298112" y="3766902"/>
            <a:ext cx="3088256" cy="251008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5" name="Pladsholder til tekst 18">
            <a:extLst>
              <a:ext uri="{FF2B5EF4-FFF2-40B4-BE49-F238E27FC236}">
                <a16:creationId xmlns:a16="http://schemas.microsoft.com/office/drawing/2014/main" id="{38A62022-F2CA-406B-233C-54B43978AE1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479371" y="4905586"/>
            <a:ext cx="2725738" cy="12252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38" name="Rektangel 37">
            <a:extLst>
              <a:ext uri="{FF2B5EF4-FFF2-40B4-BE49-F238E27FC236}">
                <a16:creationId xmlns:a16="http://schemas.microsoft.com/office/drawing/2014/main" id="{A04C7AC0-B565-151A-9F3A-FF359335AF24}"/>
              </a:ext>
            </a:extLst>
          </p:cNvPr>
          <p:cNvSpPr/>
          <p:nvPr/>
        </p:nvSpPr>
        <p:spPr>
          <a:xfrm>
            <a:off x="8557509" y="3766902"/>
            <a:ext cx="3088256" cy="251008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9" name="Pladsholder til tekst 18">
            <a:extLst>
              <a:ext uri="{FF2B5EF4-FFF2-40B4-BE49-F238E27FC236}">
                <a16:creationId xmlns:a16="http://schemas.microsoft.com/office/drawing/2014/main" id="{987A51DE-FE2B-C476-509E-7E9DBBAE71F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738768" y="4905586"/>
            <a:ext cx="2725738" cy="12252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2" name="Rektangel 1">
            <a:extLst>
              <a:ext uri="{FF2B5EF4-FFF2-40B4-BE49-F238E27FC236}">
                <a16:creationId xmlns:a16="http://schemas.microsoft.com/office/drawing/2014/main" id="{8CB54D9B-DC92-DA1A-226B-CD2C8BA86DA7}"/>
              </a:ext>
            </a:extLst>
          </p:cNvPr>
          <p:cNvSpPr/>
          <p:nvPr userDrawn="1"/>
        </p:nvSpPr>
        <p:spPr>
          <a:xfrm>
            <a:off x="0" y="0"/>
            <a:ext cx="473015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" name="Rektangel 2">
            <a:extLst>
              <a:ext uri="{FF2B5EF4-FFF2-40B4-BE49-F238E27FC236}">
                <a16:creationId xmlns:a16="http://schemas.microsoft.com/office/drawing/2014/main" id="{9B506AB1-D825-4EB6-CF40-C3480ED520B7}"/>
              </a:ext>
            </a:extLst>
          </p:cNvPr>
          <p:cNvSpPr/>
          <p:nvPr userDrawn="1"/>
        </p:nvSpPr>
        <p:spPr>
          <a:xfrm>
            <a:off x="5287994" y="1062317"/>
            <a:ext cx="3088256" cy="251008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4" name="Grafik 3" descr="Badge 1 med massiv udfyldning">
            <a:extLst>
              <a:ext uri="{FF2B5EF4-FFF2-40B4-BE49-F238E27FC236}">
                <a16:creationId xmlns:a16="http://schemas.microsoft.com/office/drawing/2014/main" id="{4ED77CCF-5526-0410-E4FD-E7E859138F2A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556075" y="1101136"/>
            <a:ext cx="552091" cy="552091"/>
          </a:xfrm>
          <a:prstGeom prst="rect">
            <a:avLst/>
          </a:prstGeom>
        </p:spPr>
      </p:pic>
      <p:pic>
        <p:nvPicPr>
          <p:cNvPr id="5" name="Grafik 4" descr="Badge med massiv udfyldning">
            <a:extLst>
              <a:ext uri="{FF2B5EF4-FFF2-40B4-BE49-F238E27FC236}">
                <a16:creationId xmlns:a16="http://schemas.microsoft.com/office/drawing/2014/main" id="{FFACF88F-F1AB-4C4D-2E13-D9B9F1A38458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825590" y="1104833"/>
            <a:ext cx="552091" cy="552091"/>
          </a:xfrm>
          <a:prstGeom prst="rect">
            <a:avLst/>
          </a:prstGeom>
        </p:spPr>
      </p:pic>
      <p:pic>
        <p:nvPicPr>
          <p:cNvPr id="6" name="Grafik 5" descr="Badge 3 med massiv udfyldning">
            <a:extLst>
              <a:ext uri="{FF2B5EF4-FFF2-40B4-BE49-F238E27FC236}">
                <a16:creationId xmlns:a16="http://schemas.microsoft.com/office/drawing/2014/main" id="{8B358B7B-5E14-AE3F-D8AA-B729C070C4F1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556074" y="3805721"/>
            <a:ext cx="552091" cy="552091"/>
          </a:xfrm>
          <a:prstGeom prst="rect">
            <a:avLst/>
          </a:prstGeom>
        </p:spPr>
      </p:pic>
      <p:pic>
        <p:nvPicPr>
          <p:cNvPr id="7" name="Grafik 6" descr="Badge 4 med massiv udfyldning">
            <a:extLst>
              <a:ext uri="{FF2B5EF4-FFF2-40B4-BE49-F238E27FC236}">
                <a16:creationId xmlns:a16="http://schemas.microsoft.com/office/drawing/2014/main" id="{5D24D015-CF3E-99BD-A501-5E223E43BDAC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9825590" y="3805721"/>
            <a:ext cx="552091" cy="552091"/>
          </a:xfrm>
          <a:prstGeom prst="rect">
            <a:avLst/>
          </a:prstGeom>
        </p:spPr>
      </p:pic>
      <p:sp>
        <p:nvSpPr>
          <p:cNvPr id="8" name="Rektangel 7">
            <a:extLst>
              <a:ext uri="{FF2B5EF4-FFF2-40B4-BE49-F238E27FC236}">
                <a16:creationId xmlns:a16="http://schemas.microsoft.com/office/drawing/2014/main" id="{89DB1CD2-83C8-EE75-BD73-D47E423A7480}"/>
              </a:ext>
            </a:extLst>
          </p:cNvPr>
          <p:cNvSpPr/>
          <p:nvPr userDrawn="1"/>
        </p:nvSpPr>
        <p:spPr>
          <a:xfrm>
            <a:off x="8557509" y="1062317"/>
            <a:ext cx="3088256" cy="251008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9" name="Rektangel 8">
            <a:extLst>
              <a:ext uri="{FF2B5EF4-FFF2-40B4-BE49-F238E27FC236}">
                <a16:creationId xmlns:a16="http://schemas.microsoft.com/office/drawing/2014/main" id="{233ED9F8-307B-A01C-39DB-A29F79F7C8DD}"/>
              </a:ext>
            </a:extLst>
          </p:cNvPr>
          <p:cNvSpPr/>
          <p:nvPr userDrawn="1"/>
        </p:nvSpPr>
        <p:spPr>
          <a:xfrm>
            <a:off x="5298112" y="3766902"/>
            <a:ext cx="3088256" cy="251008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3" name="Rektangel 12">
            <a:extLst>
              <a:ext uri="{FF2B5EF4-FFF2-40B4-BE49-F238E27FC236}">
                <a16:creationId xmlns:a16="http://schemas.microsoft.com/office/drawing/2014/main" id="{618AACC1-26AA-FDA8-973D-5F3AAB621549}"/>
              </a:ext>
            </a:extLst>
          </p:cNvPr>
          <p:cNvSpPr/>
          <p:nvPr userDrawn="1"/>
        </p:nvSpPr>
        <p:spPr>
          <a:xfrm>
            <a:off x="8557509" y="3766902"/>
            <a:ext cx="3088256" cy="251008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4" name="Pladsholder til tekst 18">
            <a:extLst>
              <a:ext uri="{FF2B5EF4-FFF2-40B4-BE49-F238E27FC236}">
                <a16:creationId xmlns:a16="http://schemas.microsoft.com/office/drawing/2014/main" id="{A2387C31-BB0B-7872-3143-59931D05715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738768" y="1703690"/>
            <a:ext cx="2715620" cy="35113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15" name="Pladsholder til tekst 18">
            <a:extLst>
              <a:ext uri="{FF2B5EF4-FFF2-40B4-BE49-F238E27FC236}">
                <a16:creationId xmlns:a16="http://schemas.microsoft.com/office/drawing/2014/main" id="{B5B4272F-2918-6F2A-E7A6-8F2B35213F5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467064" y="4408275"/>
            <a:ext cx="2715620" cy="35113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16" name="Pladsholder til tekst 18">
            <a:extLst>
              <a:ext uri="{FF2B5EF4-FFF2-40B4-BE49-F238E27FC236}">
                <a16:creationId xmlns:a16="http://schemas.microsoft.com/office/drawing/2014/main" id="{68813193-889D-153B-1F8B-F898A14E6A8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738768" y="4408275"/>
            <a:ext cx="2715620" cy="35113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pic>
        <p:nvPicPr>
          <p:cNvPr id="17" name="Billede 10" descr="Et billede, der indeholder sort, mørke&#10;&#10;Automatisk genereret beskrivelse">
            <a:extLst>
              <a:ext uri="{FF2B5EF4-FFF2-40B4-BE49-F238E27FC236}">
                <a16:creationId xmlns:a16="http://schemas.microsoft.com/office/drawing/2014/main" id="{4994E521-DAAE-1BD3-9CA1-C6634778FE5F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6372" y="233037"/>
            <a:ext cx="1818896" cy="686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5569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2160">
          <p15:clr>
            <a:srgbClr val="FBAE40"/>
          </p15:clr>
        </p15:guide>
        <p15:guide id="4" pos="384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 bobler med tekst blå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llipse 3">
            <a:extLst>
              <a:ext uri="{FF2B5EF4-FFF2-40B4-BE49-F238E27FC236}">
                <a16:creationId xmlns:a16="http://schemas.microsoft.com/office/drawing/2014/main" id="{83CE87A5-ECA9-CD2B-A171-836580D096BB}"/>
              </a:ext>
            </a:extLst>
          </p:cNvPr>
          <p:cNvSpPr/>
          <p:nvPr/>
        </p:nvSpPr>
        <p:spPr>
          <a:xfrm>
            <a:off x="4068792" y="519023"/>
            <a:ext cx="2909977" cy="2909977"/>
          </a:xfrm>
          <a:prstGeom prst="ellipse">
            <a:avLst/>
          </a:prstGeom>
          <a:solidFill>
            <a:schemeClr val="bg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93141B8E-46A2-CB74-8EA1-5BE2A7F15701}"/>
              </a:ext>
            </a:extLst>
          </p:cNvPr>
          <p:cNvSpPr/>
          <p:nvPr/>
        </p:nvSpPr>
        <p:spPr>
          <a:xfrm>
            <a:off x="609338" y="2631057"/>
            <a:ext cx="3707920" cy="3707920"/>
          </a:xfrm>
          <a:prstGeom prst="ellipse">
            <a:avLst/>
          </a:prstGeom>
          <a:solidFill>
            <a:schemeClr val="bg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A2A7E27C-915E-59A0-86E3-1A9945540C1B}"/>
              </a:ext>
            </a:extLst>
          </p:cNvPr>
          <p:cNvSpPr/>
          <p:nvPr/>
        </p:nvSpPr>
        <p:spPr>
          <a:xfrm>
            <a:off x="7330684" y="1620328"/>
            <a:ext cx="4251978" cy="4251978"/>
          </a:xfrm>
          <a:prstGeom prst="ellipse">
            <a:avLst/>
          </a:prstGeom>
          <a:solidFill>
            <a:schemeClr val="bg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53C725DE-84C6-C88B-AFFF-A919380FF621}"/>
              </a:ext>
            </a:extLst>
          </p:cNvPr>
          <p:cNvSpPr/>
          <p:nvPr/>
        </p:nvSpPr>
        <p:spPr>
          <a:xfrm>
            <a:off x="6827187" y="408346"/>
            <a:ext cx="655079" cy="655079"/>
          </a:xfrm>
          <a:prstGeom prst="ellipse">
            <a:avLst/>
          </a:prstGeom>
          <a:solidFill>
            <a:schemeClr val="bg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3" name="Ellipse 2">
            <a:extLst>
              <a:ext uri="{FF2B5EF4-FFF2-40B4-BE49-F238E27FC236}">
                <a16:creationId xmlns:a16="http://schemas.microsoft.com/office/drawing/2014/main" id="{7F3AA8B3-2C05-C4B0-4E6D-48FBCE56521B}"/>
              </a:ext>
            </a:extLst>
          </p:cNvPr>
          <p:cNvSpPr/>
          <p:nvPr userDrawn="1"/>
        </p:nvSpPr>
        <p:spPr>
          <a:xfrm>
            <a:off x="609338" y="2631057"/>
            <a:ext cx="3707920" cy="3707920"/>
          </a:xfrm>
          <a:prstGeom prst="ellipse">
            <a:avLst/>
          </a:prstGeom>
          <a:solidFill>
            <a:schemeClr val="bg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758B31E1-3328-84E4-8987-5C462AC11539}"/>
              </a:ext>
            </a:extLst>
          </p:cNvPr>
          <p:cNvSpPr/>
          <p:nvPr/>
        </p:nvSpPr>
        <p:spPr>
          <a:xfrm>
            <a:off x="7644752" y="202328"/>
            <a:ext cx="412036" cy="412036"/>
          </a:xfrm>
          <a:prstGeom prst="ellipse">
            <a:avLst/>
          </a:prstGeom>
          <a:solidFill>
            <a:schemeClr val="bg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3F6234BE-83D1-240D-4D58-72754CAEE0C1}"/>
              </a:ext>
            </a:extLst>
          </p:cNvPr>
          <p:cNvSpPr/>
          <p:nvPr/>
        </p:nvSpPr>
        <p:spPr>
          <a:xfrm>
            <a:off x="6827187" y="5165925"/>
            <a:ext cx="960956" cy="960956"/>
          </a:xfrm>
          <a:prstGeom prst="ellipse">
            <a:avLst/>
          </a:prstGeom>
          <a:solidFill>
            <a:schemeClr val="bg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57FB2691-1176-452F-0A9D-761F697D3882}"/>
              </a:ext>
            </a:extLst>
          </p:cNvPr>
          <p:cNvSpPr/>
          <p:nvPr/>
        </p:nvSpPr>
        <p:spPr>
          <a:xfrm>
            <a:off x="6222758" y="6126881"/>
            <a:ext cx="604429" cy="604429"/>
          </a:xfrm>
          <a:prstGeom prst="ellipse">
            <a:avLst/>
          </a:prstGeom>
          <a:solidFill>
            <a:schemeClr val="bg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17E970B3-526D-36C0-6FEC-E52D6E47CF5A}"/>
              </a:ext>
            </a:extLst>
          </p:cNvPr>
          <p:cNvSpPr/>
          <p:nvPr/>
        </p:nvSpPr>
        <p:spPr>
          <a:xfrm>
            <a:off x="634025" y="2062593"/>
            <a:ext cx="822170" cy="822170"/>
          </a:xfrm>
          <a:prstGeom prst="ellipse">
            <a:avLst/>
          </a:prstGeom>
          <a:solidFill>
            <a:schemeClr val="bg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11BB4071-3150-A599-8E25-7815CF382353}"/>
              </a:ext>
            </a:extLst>
          </p:cNvPr>
          <p:cNvSpPr/>
          <p:nvPr/>
        </p:nvSpPr>
        <p:spPr>
          <a:xfrm>
            <a:off x="166833" y="1592729"/>
            <a:ext cx="517134" cy="517134"/>
          </a:xfrm>
          <a:prstGeom prst="ellipse">
            <a:avLst/>
          </a:prstGeom>
          <a:solidFill>
            <a:schemeClr val="bg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2" name="Ellipse 1">
            <a:extLst>
              <a:ext uri="{FF2B5EF4-FFF2-40B4-BE49-F238E27FC236}">
                <a16:creationId xmlns:a16="http://schemas.microsoft.com/office/drawing/2014/main" id="{A117ABEB-F554-90F4-14E7-F55EE5C5F93E}"/>
              </a:ext>
            </a:extLst>
          </p:cNvPr>
          <p:cNvSpPr/>
          <p:nvPr userDrawn="1"/>
        </p:nvSpPr>
        <p:spPr>
          <a:xfrm>
            <a:off x="4068636" y="525544"/>
            <a:ext cx="2909977" cy="2909977"/>
          </a:xfrm>
          <a:prstGeom prst="ellipse">
            <a:avLst/>
          </a:prstGeom>
          <a:solidFill>
            <a:schemeClr val="bg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D3A1C5A1-CBFF-C01B-25C4-671C8913BC15}"/>
              </a:ext>
            </a:extLst>
          </p:cNvPr>
          <p:cNvSpPr/>
          <p:nvPr userDrawn="1"/>
        </p:nvSpPr>
        <p:spPr>
          <a:xfrm>
            <a:off x="7323317" y="1625499"/>
            <a:ext cx="4251978" cy="4251978"/>
          </a:xfrm>
          <a:prstGeom prst="ellipse">
            <a:avLst/>
          </a:prstGeom>
          <a:solidFill>
            <a:schemeClr val="bg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AE116660-E934-3A72-FD4F-EA8374349EE7}"/>
              </a:ext>
            </a:extLst>
          </p:cNvPr>
          <p:cNvSpPr/>
          <p:nvPr userDrawn="1"/>
        </p:nvSpPr>
        <p:spPr>
          <a:xfrm>
            <a:off x="6827187" y="408346"/>
            <a:ext cx="655079" cy="655079"/>
          </a:xfrm>
          <a:prstGeom prst="ellipse">
            <a:avLst/>
          </a:prstGeom>
          <a:solidFill>
            <a:schemeClr val="bg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7C6644AE-291D-EBF5-F944-6B80EF6A6CC8}"/>
              </a:ext>
            </a:extLst>
          </p:cNvPr>
          <p:cNvSpPr/>
          <p:nvPr userDrawn="1"/>
        </p:nvSpPr>
        <p:spPr>
          <a:xfrm>
            <a:off x="7644752" y="202328"/>
            <a:ext cx="412036" cy="412036"/>
          </a:xfrm>
          <a:prstGeom prst="ellipse">
            <a:avLst/>
          </a:prstGeom>
          <a:solidFill>
            <a:schemeClr val="bg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1B193AD5-977E-33AA-201F-ED30ADA9BE8B}"/>
              </a:ext>
            </a:extLst>
          </p:cNvPr>
          <p:cNvSpPr/>
          <p:nvPr userDrawn="1"/>
        </p:nvSpPr>
        <p:spPr>
          <a:xfrm>
            <a:off x="6827187" y="5165925"/>
            <a:ext cx="960956" cy="960956"/>
          </a:xfrm>
          <a:prstGeom prst="ellipse">
            <a:avLst/>
          </a:prstGeom>
          <a:solidFill>
            <a:schemeClr val="bg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DB76A853-7D73-F331-0265-375AC6A9CC53}"/>
              </a:ext>
            </a:extLst>
          </p:cNvPr>
          <p:cNvSpPr/>
          <p:nvPr userDrawn="1"/>
        </p:nvSpPr>
        <p:spPr>
          <a:xfrm>
            <a:off x="6222758" y="6126881"/>
            <a:ext cx="604429" cy="604429"/>
          </a:xfrm>
          <a:prstGeom prst="ellipse">
            <a:avLst/>
          </a:prstGeom>
          <a:solidFill>
            <a:schemeClr val="bg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E2CE9343-857D-98C7-B7AC-38BF08846795}"/>
              </a:ext>
            </a:extLst>
          </p:cNvPr>
          <p:cNvSpPr/>
          <p:nvPr userDrawn="1"/>
        </p:nvSpPr>
        <p:spPr>
          <a:xfrm>
            <a:off x="634025" y="2062593"/>
            <a:ext cx="822170" cy="822170"/>
          </a:xfrm>
          <a:prstGeom prst="ellipse">
            <a:avLst/>
          </a:prstGeom>
          <a:solidFill>
            <a:schemeClr val="bg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8B451847-A9D2-EB28-EEF7-CE27EF5AF4FA}"/>
              </a:ext>
            </a:extLst>
          </p:cNvPr>
          <p:cNvSpPr/>
          <p:nvPr userDrawn="1"/>
        </p:nvSpPr>
        <p:spPr>
          <a:xfrm>
            <a:off x="166833" y="1592729"/>
            <a:ext cx="517134" cy="517134"/>
          </a:xfrm>
          <a:prstGeom prst="ellipse">
            <a:avLst/>
          </a:prstGeom>
          <a:solidFill>
            <a:schemeClr val="bg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10" name="Pladsholder til tekst 6">
            <a:extLst>
              <a:ext uri="{FF2B5EF4-FFF2-40B4-BE49-F238E27FC236}">
                <a16:creationId xmlns:a16="http://schemas.microsoft.com/office/drawing/2014/main" id="{8D3A1E7F-5B84-F8A8-41C7-89307A7B2ED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194319" y="3354628"/>
            <a:ext cx="2508405" cy="220388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23" name="Pladsholder til tekst 6">
            <a:extLst>
              <a:ext uri="{FF2B5EF4-FFF2-40B4-BE49-F238E27FC236}">
                <a16:creationId xmlns:a16="http://schemas.microsoft.com/office/drawing/2014/main" id="{2882F17C-00F2-A813-2186-4FE5B2FBF79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056787" y="2267340"/>
            <a:ext cx="2813375" cy="289858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24" name="Pladsholder til tekst 6">
            <a:extLst>
              <a:ext uri="{FF2B5EF4-FFF2-40B4-BE49-F238E27FC236}">
                <a16:creationId xmlns:a16="http://schemas.microsoft.com/office/drawing/2014/main" id="{0EA4F555-26FA-340F-7755-423F83BD09F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67240" y="1063426"/>
            <a:ext cx="1948713" cy="182133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da-DK"/>
              <a:t>Klik for at redigere teksttypografierne i masteren</a:t>
            </a:r>
          </a:p>
        </p:txBody>
      </p:sp>
    </p:spTree>
    <p:extLst>
      <p:ext uri="{BB962C8B-B14F-4D97-AF65-F5344CB8AC3E}">
        <p14:creationId xmlns:p14="http://schemas.microsoft.com/office/powerpoint/2010/main" val="342743273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e bokse med tekst gul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llipse 4">
            <a:extLst>
              <a:ext uri="{FF2B5EF4-FFF2-40B4-BE49-F238E27FC236}">
                <a16:creationId xmlns:a16="http://schemas.microsoft.com/office/drawing/2014/main" id="{D3A1C5A1-CBFF-C01B-25C4-671C8913BC15}"/>
              </a:ext>
            </a:extLst>
          </p:cNvPr>
          <p:cNvSpPr/>
          <p:nvPr userDrawn="1"/>
        </p:nvSpPr>
        <p:spPr>
          <a:xfrm>
            <a:off x="7330684" y="1620328"/>
            <a:ext cx="4251978" cy="4251978"/>
          </a:xfrm>
          <a:prstGeom prst="ellipse">
            <a:avLst/>
          </a:prstGeom>
          <a:solidFill>
            <a:schemeClr val="bg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A2A7E27C-915E-59A0-86E3-1A9945540C1B}"/>
              </a:ext>
            </a:extLst>
          </p:cNvPr>
          <p:cNvSpPr/>
          <p:nvPr/>
        </p:nvSpPr>
        <p:spPr>
          <a:xfrm>
            <a:off x="7330684" y="1620328"/>
            <a:ext cx="4251978" cy="4251978"/>
          </a:xfrm>
          <a:prstGeom prst="ellipse">
            <a:avLst/>
          </a:prstGeom>
          <a:solidFill>
            <a:schemeClr val="bg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93141B8E-46A2-CB74-8EA1-5BE2A7F15701}"/>
              </a:ext>
            </a:extLst>
          </p:cNvPr>
          <p:cNvSpPr/>
          <p:nvPr/>
        </p:nvSpPr>
        <p:spPr>
          <a:xfrm>
            <a:off x="609338" y="2631057"/>
            <a:ext cx="3707920" cy="3707920"/>
          </a:xfrm>
          <a:prstGeom prst="ellipse">
            <a:avLst/>
          </a:prstGeom>
          <a:solidFill>
            <a:schemeClr val="bg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2" name="Ellipse 1">
            <a:extLst>
              <a:ext uri="{FF2B5EF4-FFF2-40B4-BE49-F238E27FC236}">
                <a16:creationId xmlns:a16="http://schemas.microsoft.com/office/drawing/2014/main" id="{A117ABEB-F554-90F4-14E7-F55EE5C5F93E}"/>
              </a:ext>
            </a:extLst>
          </p:cNvPr>
          <p:cNvSpPr/>
          <p:nvPr userDrawn="1"/>
        </p:nvSpPr>
        <p:spPr>
          <a:xfrm>
            <a:off x="4068792" y="519023"/>
            <a:ext cx="2909977" cy="2909977"/>
          </a:xfrm>
          <a:prstGeom prst="ellipse">
            <a:avLst/>
          </a:prstGeom>
          <a:solidFill>
            <a:schemeClr val="bg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3" name="Ellipse 2">
            <a:extLst>
              <a:ext uri="{FF2B5EF4-FFF2-40B4-BE49-F238E27FC236}">
                <a16:creationId xmlns:a16="http://schemas.microsoft.com/office/drawing/2014/main" id="{7F3AA8B3-2C05-C4B0-4E6D-48FBCE56521B}"/>
              </a:ext>
            </a:extLst>
          </p:cNvPr>
          <p:cNvSpPr/>
          <p:nvPr userDrawn="1"/>
        </p:nvSpPr>
        <p:spPr>
          <a:xfrm>
            <a:off x="624644" y="2631672"/>
            <a:ext cx="3707920" cy="3707920"/>
          </a:xfrm>
          <a:prstGeom prst="ellipse">
            <a:avLst/>
          </a:prstGeom>
          <a:solidFill>
            <a:schemeClr val="bg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83CE87A5-ECA9-CD2B-A171-836580D096BB}"/>
              </a:ext>
            </a:extLst>
          </p:cNvPr>
          <p:cNvSpPr/>
          <p:nvPr/>
        </p:nvSpPr>
        <p:spPr>
          <a:xfrm>
            <a:off x="4068792" y="519023"/>
            <a:ext cx="2909977" cy="2909977"/>
          </a:xfrm>
          <a:prstGeom prst="ellipse">
            <a:avLst/>
          </a:prstGeom>
          <a:solidFill>
            <a:schemeClr val="bg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53C725DE-84C6-C88B-AFFF-A919380FF621}"/>
              </a:ext>
            </a:extLst>
          </p:cNvPr>
          <p:cNvSpPr/>
          <p:nvPr/>
        </p:nvSpPr>
        <p:spPr>
          <a:xfrm>
            <a:off x="6827187" y="408346"/>
            <a:ext cx="655079" cy="655079"/>
          </a:xfrm>
          <a:prstGeom prst="ellipse">
            <a:avLst/>
          </a:prstGeom>
          <a:solidFill>
            <a:schemeClr val="bg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758B31E1-3328-84E4-8987-5C462AC11539}"/>
              </a:ext>
            </a:extLst>
          </p:cNvPr>
          <p:cNvSpPr/>
          <p:nvPr/>
        </p:nvSpPr>
        <p:spPr>
          <a:xfrm>
            <a:off x="7644752" y="202328"/>
            <a:ext cx="412036" cy="412036"/>
          </a:xfrm>
          <a:prstGeom prst="ellipse">
            <a:avLst/>
          </a:prstGeom>
          <a:solidFill>
            <a:schemeClr val="bg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3F6234BE-83D1-240D-4D58-72754CAEE0C1}"/>
              </a:ext>
            </a:extLst>
          </p:cNvPr>
          <p:cNvSpPr/>
          <p:nvPr/>
        </p:nvSpPr>
        <p:spPr>
          <a:xfrm>
            <a:off x="6827187" y="5165925"/>
            <a:ext cx="960956" cy="960956"/>
          </a:xfrm>
          <a:prstGeom prst="ellipse">
            <a:avLst/>
          </a:prstGeom>
          <a:solidFill>
            <a:schemeClr val="bg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57FB2691-1176-452F-0A9D-761F697D3882}"/>
              </a:ext>
            </a:extLst>
          </p:cNvPr>
          <p:cNvSpPr/>
          <p:nvPr/>
        </p:nvSpPr>
        <p:spPr>
          <a:xfrm>
            <a:off x="6222758" y="6126881"/>
            <a:ext cx="604429" cy="604429"/>
          </a:xfrm>
          <a:prstGeom prst="ellipse">
            <a:avLst/>
          </a:prstGeom>
          <a:solidFill>
            <a:schemeClr val="bg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17E970B3-526D-36C0-6FEC-E52D6E47CF5A}"/>
              </a:ext>
            </a:extLst>
          </p:cNvPr>
          <p:cNvSpPr/>
          <p:nvPr/>
        </p:nvSpPr>
        <p:spPr>
          <a:xfrm>
            <a:off x="634025" y="2062593"/>
            <a:ext cx="822170" cy="822170"/>
          </a:xfrm>
          <a:prstGeom prst="ellipse">
            <a:avLst/>
          </a:prstGeom>
          <a:solidFill>
            <a:schemeClr val="bg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11BB4071-3150-A599-8E25-7815CF382353}"/>
              </a:ext>
            </a:extLst>
          </p:cNvPr>
          <p:cNvSpPr/>
          <p:nvPr/>
        </p:nvSpPr>
        <p:spPr>
          <a:xfrm>
            <a:off x="166833" y="1592729"/>
            <a:ext cx="517134" cy="517134"/>
          </a:xfrm>
          <a:prstGeom prst="ellipse">
            <a:avLst/>
          </a:prstGeom>
          <a:solidFill>
            <a:schemeClr val="bg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AE116660-E934-3A72-FD4F-EA8374349EE7}"/>
              </a:ext>
            </a:extLst>
          </p:cNvPr>
          <p:cNvSpPr/>
          <p:nvPr userDrawn="1"/>
        </p:nvSpPr>
        <p:spPr>
          <a:xfrm>
            <a:off x="6827187" y="408346"/>
            <a:ext cx="655079" cy="655079"/>
          </a:xfrm>
          <a:prstGeom prst="ellipse">
            <a:avLst/>
          </a:prstGeom>
          <a:solidFill>
            <a:schemeClr val="bg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7C6644AE-291D-EBF5-F944-6B80EF6A6CC8}"/>
              </a:ext>
            </a:extLst>
          </p:cNvPr>
          <p:cNvSpPr/>
          <p:nvPr userDrawn="1"/>
        </p:nvSpPr>
        <p:spPr>
          <a:xfrm>
            <a:off x="7644752" y="202328"/>
            <a:ext cx="412036" cy="412036"/>
          </a:xfrm>
          <a:prstGeom prst="ellipse">
            <a:avLst/>
          </a:prstGeom>
          <a:solidFill>
            <a:schemeClr val="bg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1B193AD5-977E-33AA-201F-ED30ADA9BE8B}"/>
              </a:ext>
            </a:extLst>
          </p:cNvPr>
          <p:cNvSpPr/>
          <p:nvPr userDrawn="1"/>
        </p:nvSpPr>
        <p:spPr>
          <a:xfrm>
            <a:off x="6827187" y="5165925"/>
            <a:ext cx="960956" cy="960956"/>
          </a:xfrm>
          <a:prstGeom prst="ellipse">
            <a:avLst/>
          </a:prstGeom>
          <a:solidFill>
            <a:schemeClr val="bg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DB76A853-7D73-F331-0265-375AC6A9CC53}"/>
              </a:ext>
            </a:extLst>
          </p:cNvPr>
          <p:cNvSpPr/>
          <p:nvPr userDrawn="1"/>
        </p:nvSpPr>
        <p:spPr>
          <a:xfrm>
            <a:off x="6222758" y="6126881"/>
            <a:ext cx="604429" cy="604429"/>
          </a:xfrm>
          <a:prstGeom prst="ellipse">
            <a:avLst/>
          </a:prstGeom>
          <a:solidFill>
            <a:schemeClr val="bg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E2CE9343-857D-98C7-B7AC-38BF08846795}"/>
              </a:ext>
            </a:extLst>
          </p:cNvPr>
          <p:cNvSpPr/>
          <p:nvPr userDrawn="1"/>
        </p:nvSpPr>
        <p:spPr>
          <a:xfrm>
            <a:off x="634025" y="2062593"/>
            <a:ext cx="822170" cy="822170"/>
          </a:xfrm>
          <a:prstGeom prst="ellipse">
            <a:avLst/>
          </a:prstGeom>
          <a:solidFill>
            <a:schemeClr val="bg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8B451847-A9D2-EB28-EEF7-CE27EF5AF4FA}"/>
              </a:ext>
            </a:extLst>
          </p:cNvPr>
          <p:cNvSpPr/>
          <p:nvPr userDrawn="1"/>
        </p:nvSpPr>
        <p:spPr>
          <a:xfrm>
            <a:off x="166833" y="1592729"/>
            <a:ext cx="517134" cy="517134"/>
          </a:xfrm>
          <a:prstGeom prst="ellipse">
            <a:avLst/>
          </a:prstGeom>
          <a:solidFill>
            <a:schemeClr val="bg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10" name="Pladsholder til tekst 6">
            <a:extLst>
              <a:ext uri="{FF2B5EF4-FFF2-40B4-BE49-F238E27FC236}">
                <a16:creationId xmlns:a16="http://schemas.microsoft.com/office/drawing/2014/main" id="{8D3A1E7F-5B84-F8A8-41C7-89307A7B2ED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42534" y="3450566"/>
            <a:ext cx="2441528" cy="210794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>
                <a:solidFill>
                  <a:schemeClr val="accent6"/>
                </a:solidFill>
              </a:defRPr>
            </a:lvl1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7" name="Pladsholder til tekst 6">
            <a:extLst>
              <a:ext uri="{FF2B5EF4-FFF2-40B4-BE49-F238E27FC236}">
                <a16:creationId xmlns:a16="http://schemas.microsoft.com/office/drawing/2014/main" id="{16FD77BF-BF2C-21DC-4882-43FB0B4F495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65724" y="1146853"/>
            <a:ext cx="1916112" cy="165431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>
                <a:solidFill>
                  <a:schemeClr val="accent6"/>
                </a:solidFill>
              </a:defRPr>
            </a:lvl1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12" name="Pladsholder til tekst 6">
            <a:extLst>
              <a:ext uri="{FF2B5EF4-FFF2-40B4-BE49-F238E27FC236}">
                <a16:creationId xmlns:a16="http://schemas.microsoft.com/office/drawing/2014/main" id="{963992AD-36AD-AA14-246B-14784DE6638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056788" y="2537696"/>
            <a:ext cx="2799770" cy="241724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>
                <a:solidFill>
                  <a:schemeClr val="accent6"/>
                </a:solidFill>
              </a:defRPr>
            </a:lvl1pPr>
          </a:lstStyle>
          <a:p>
            <a:pPr lvl="0"/>
            <a:r>
              <a:rPr lang="da-DK"/>
              <a:t>Klik for at redigere teksttypografierne i masteren</a:t>
            </a:r>
          </a:p>
        </p:txBody>
      </p:sp>
    </p:spTree>
    <p:extLst>
      <p:ext uri="{BB962C8B-B14F-4D97-AF65-F5344CB8AC3E}">
        <p14:creationId xmlns:p14="http://schemas.microsoft.com/office/powerpoint/2010/main" val="165457264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. element stor bl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e 1">
            <a:extLst>
              <a:ext uri="{FF2B5EF4-FFF2-40B4-BE49-F238E27FC236}">
                <a16:creationId xmlns:a16="http://schemas.microsoft.com/office/drawing/2014/main" id="{4B2934ED-80B3-C39D-96B3-55A412521BF4}"/>
              </a:ext>
            </a:extLst>
          </p:cNvPr>
          <p:cNvSpPr/>
          <p:nvPr userDrawn="1"/>
        </p:nvSpPr>
        <p:spPr>
          <a:xfrm>
            <a:off x="3067106" y="400106"/>
            <a:ext cx="6057788" cy="6057788"/>
          </a:xfrm>
          <a:prstGeom prst="ellipse">
            <a:avLst/>
          </a:prstGeom>
          <a:solidFill>
            <a:schemeClr val="accent6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F256F9EA-ADE3-C741-A761-4DE15FC20E07}"/>
              </a:ext>
            </a:extLst>
          </p:cNvPr>
          <p:cNvSpPr/>
          <p:nvPr/>
        </p:nvSpPr>
        <p:spPr>
          <a:xfrm>
            <a:off x="1740342" y="1867301"/>
            <a:ext cx="1216948" cy="1217850"/>
          </a:xfrm>
          <a:prstGeom prst="ellipse">
            <a:avLst/>
          </a:prstGeom>
          <a:solidFill>
            <a:schemeClr val="accent6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FDA5C508-D5C0-6226-2BB7-24969F765FCA}"/>
              </a:ext>
            </a:extLst>
          </p:cNvPr>
          <p:cNvSpPr/>
          <p:nvPr/>
        </p:nvSpPr>
        <p:spPr>
          <a:xfrm>
            <a:off x="1017996" y="1272001"/>
            <a:ext cx="822888" cy="823499"/>
          </a:xfrm>
          <a:prstGeom prst="ellipse">
            <a:avLst/>
          </a:prstGeom>
          <a:solidFill>
            <a:schemeClr val="accent6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A900198F-C982-1CD4-D669-2779E10EC012}"/>
              </a:ext>
            </a:extLst>
          </p:cNvPr>
          <p:cNvSpPr/>
          <p:nvPr/>
        </p:nvSpPr>
        <p:spPr>
          <a:xfrm>
            <a:off x="672696" y="791402"/>
            <a:ext cx="480242" cy="480599"/>
          </a:xfrm>
          <a:prstGeom prst="ellipse">
            <a:avLst/>
          </a:prstGeom>
          <a:solidFill>
            <a:schemeClr val="accent6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26" name="Kombinationstegning: figur 25">
            <a:extLst>
              <a:ext uri="{FF2B5EF4-FFF2-40B4-BE49-F238E27FC236}">
                <a16:creationId xmlns:a16="http://schemas.microsoft.com/office/drawing/2014/main" id="{880DA3A5-1D66-5995-C430-B98A24316513}"/>
              </a:ext>
            </a:extLst>
          </p:cNvPr>
          <p:cNvSpPr/>
          <p:nvPr/>
        </p:nvSpPr>
        <p:spPr>
          <a:xfrm rot="434490">
            <a:off x="-19742" y="-52160"/>
            <a:ext cx="750498" cy="810883"/>
          </a:xfrm>
          <a:custGeom>
            <a:avLst/>
            <a:gdLst>
              <a:gd name="connsiteX0" fmla="*/ 750498 w 750498"/>
              <a:gd name="connsiteY0" fmla="*/ 810883 h 810883"/>
              <a:gd name="connsiteX1" fmla="*/ 0 w 750498"/>
              <a:gd name="connsiteY1" fmla="*/ 0 h 810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50498" h="810883">
                <a:moveTo>
                  <a:pt x="750498" y="810883"/>
                </a:moveTo>
                <a:cubicBezTo>
                  <a:pt x="465107" y="580845"/>
                  <a:pt x="179717" y="350808"/>
                  <a:pt x="0" y="0"/>
                </a:cubicBezTo>
              </a:path>
            </a:pathLst>
          </a:custGeom>
          <a:noFill/>
          <a:ln w="31750" cap="rnd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8" name="Pladsholder til tekst 6">
            <a:extLst>
              <a:ext uri="{FF2B5EF4-FFF2-40B4-BE49-F238E27FC236}">
                <a16:creationId xmlns:a16="http://schemas.microsoft.com/office/drawing/2014/main" id="{965D88F5-7C33-BC52-AA09-64FD07CD656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696114" y="1117474"/>
            <a:ext cx="2799770" cy="835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29" name="Pladsholder til tekst 6">
            <a:extLst>
              <a:ext uri="{FF2B5EF4-FFF2-40B4-BE49-F238E27FC236}">
                <a16:creationId xmlns:a16="http://schemas.microsoft.com/office/drawing/2014/main" id="{EA27D560-FFEF-BF84-9C57-940E4F48389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996383" y="2205348"/>
            <a:ext cx="4199233" cy="316467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6" name="Kombinationstegning: figur 5">
            <a:extLst>
              <a:ext uri="{FF2B5EF4-FFF2-40B4-BE49-F238E27FC236}">
                <a16:creationId xmlns:a16="http://schemas.microsoft.com/office/drawing/2014/main" id="{DB872DCC-EF22-B14A-2826-E658749BC0B0}"/>
              </a:ext>
            </a:extLst>
          </p:cNvPr>
          <p:cNvSpPr/>
          <p:nvPr userDrawn="1"/>
        </p:nvSpPr>
        <p:spPr>
          <a:xfrm rot="434490">
            <a:off x="-19742" y="-52160"/>
            <a:ext cx="750498" cy="810883"/>
          </a:xfrm>
          <a:custGeom>
            <a:avLst/>
            <a:gdLst>
              <a:gd name="connsiteX0" fmla="*/ 750498 w 750498"/>
              <a:gd name="connsiteY0" fmla="*/ 810883 h 810883"/>
              <a:gd name="connsiteX1" fmla="*/ 0 w 750498"/>
              <a:gd name="connsiteY1" fmla="*/ 0 h 810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50498" h="810883">
                <a:moveTo>
                  <a:pt x="750498" y="810883"/>
                </a:moveTo>
                <a:cubicBezTo>
                  <a:pt x="465107" y="580845"/>
                  <a:pt x="179717" y="350808"/>
                  <a:pt x="0" y="0"/>
                </a:cubicBezTo>
              </a:path>
            </a:pathLst>
          </a:custGeom>
          <a:noFill/>
          <a:ln w="31750" cap="rnd">
            <a:solidFill>
              <a:schemeClr val="accent6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9573501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2160">
          <p15:clr>
            <a:srgbClr val="FBAE40"/>
          </p15:clr>
        </p15:guide>
        <p15:guide id="4" pos="384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. element stor g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e 1">
            <a:extLst>
              <a:ext uri="{FF2B5EF4-FFF2-40B4-BE49-F238E27FC236}">
                <a16:creationId xmlns:a16="http://schemas.microsoft.com/office/drawing/2014/main" id="{4B2934ED-80B3-C39D-96B3-55A412521BF4}"/>
              </a:ext>
            </a:extLst>
          </p:cNvPr>
          <p:cNvSpPr/>
          <p:nvPr userDrawn="1"/>
        </p:nvSpPr>
        <p:spPr>
          <a:xfrm>
            <a:off x="3067106" y="400106"/>
            <a:ext cx="6057788" cy="6057788"/>
          </a:xfrm>
          <a:prstGeom prst="ellipse">
            <a:avLst/>
          </a:prstGeom>
          <a:solidFill>
            <a:schemeClr val="accent3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F256F9EA-ADE3-C741-A761-4DE15FC20E07}"/>
              </a:ext>
            </a:extLst>
          </p:cNvPr>
          <p:cNvSpPr/>
          <p:nvPr/>
        </p:nvSpPr>
        <p:spPr>
          <a:xfrm>
            <a:off x="1740342" y="1867301"/>
            <a:ext cx="1216948" cy="1217850"/>
          </a:xfrm>
          <a:prstGeom prst="ellipse">
            <a:avLst/>
          </a:prstGeom>
          <a:solidFill>
            <a:schemeClr val="accent3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FDA5C508-D5C0-6226-2BB7-24969F765FCA}"/>
              </a:ext>
            </a:extLst>
          </p:cNvPr>
          <p:cNvSpPr/>
          <p:nvPr/>
        </p:nvSpPr>
        <p:spPr>
          <a:xfrm>
            <a:off x="1017996" y="1272001"/>
            <a:ext cx="822888" cy="823499"/>
          </a:xfrm>
          <a:prstGeom prst="ellipse">
            <a:avLst/>
          </a:prstGeom>
          <a:solidFill>
            <a:schemeClr val="accent3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A900198F-C982-1CD4-D669-2779E10EC012}"/>
              </a:ext>
            </a:extLst>
          </p:cNvPr>
          <p:cNvSpPr/>
          <p:nvPr/>
        </p:nvSpPr>
        <p:spPr>
          <a:xfrm>
            <a:off x="672696" y="791402"/>
            <a:ext cx="480242" cy="480599"/>
          </a:xfrm>
          <a:prstGeom prst="ellipse">
            <a:avLst/>
          </a:prstGeom>
          <a:solidFill>
            <a:schemeClr val="accent3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26" name="Kombinationstegning: figur 25">
            <a:extLst>
              <a:ext uri="{FF2B5EF4-FFF2-40B4-BE49-F238E27FC236}">
                <a16:creationId xmlns:a16="http://schemas.microsoft.com/office/drawing/2014/main" id="{880DA3A5-1D66-5995-C430-B98A24316513}"/>
              </a:ext>
            </a:extLst>
          </p:cNvPr>
          <p:cNvSpPr/>
          <p:nvPr/>
        </p:nvSpPr>
        <p:spPr>
          <a:xfrm rot="434490">
            <a:off x="-19742" y="-52160"/>
            <a:ext cx="750498" cy="810883"/>
          </a:xfrm>
          <a:custGeom>
            <a:avLst/>
            <a:gdLst>
              <a:gd name="connsiteX0" fmla="*/ 750498 w 750498"/>
              <a:gd name="connsiteY0" fmla="*/ 810883 h 810883"/>
              <a:gd name="connsiteX1" fmla="*/ 0 w 750498"/>
              <a:gd name="connsiteY1" fmla="*/ 0 h 810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50498" h="810883">
                <a:moveTo>
                  <a:pt x="750498" y="810883"/>
                </a:moveTo>
                <a:cubicBezTo>
                  <a:pt x="465107" y="580845"/>
                  <a:pt x="179717" y="350808"/>
                  <a:pt x="0" y="0"/>
                </a:cubicBezTo>
              </a:path>
            </a:pathLst>
          </a:custGeom>
          <a:noFill/>
          <a:ln w="31750" cap="rnd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8" name="Pladsholder til tekst 6">
            <a:extLst>
              <a:ext uri="{FF2B5EF4-FFF2-40B4-BE49-F238E27FC236}">
                <a16:creationId xmlns:a16="http://schemas.microsoft.com/office/drawing/2014/main" id="{965D88F5-7C33-BC52-AA09-64FD07CD656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696114" y="1117474"/>
            <a:ext cx="2799770" cy="835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80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29" name="Pladsholder til tekst 6">
            <a:extLst>
              <a:ext uri="{FF2B5EF4-FFF2-40B4-BE49-F238E27FC236}">
                <a16:creationId xmlns:a16="http://schemas.microsoft.com/office/drawing/2014/main" id="{EA27D560-FFEF-BF84-9C57-940E4F48389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996383" y="2205348"/>
            <a:ext cx="4199233" cy="316467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6" name="Kombinationstegning: figur 5">
            <a:extLst>
              <a:ext uri="{FF2B5EF4-FFF2-40B4-BE49-F238E27FC236}">
                <a16:creationId xmlns:a16="http://schemas.microsoft.com/office/drawing/2014/main" id="{DB872DCC-EF22-B14A-2826-E658749BC0B0}"/>
              </a:ext>
            </a:extLst>
          </p:cNvPr>
          <p:cNvSpPr/>
          <p:nvPr userDrawn="1"/>
        </p:nvSpPr>
        <p:spPr>
          <a:xfrm rot="434490">
            <a:off x="-19742" y="-52160"/>
            <a:ext cx="750498" cy="810883"/>
          </a:xfrm>
          <a:custGeom>
            <a:avLst/>
            <a:gdLst>
              <a:gd name="connsiteX0" fmla="*/ 750498 w 750498"/>
              <a:gd name="connsiteY0" fmla="*/ 810883 h 810883"/>
              <a:gd name="connsiteX1" fmla="*/ 0 w 750498"/>
              <a:gd name="connsiteY1" fmla="*/ 0 h 810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50498" h="810883">
                <a:moveTo>
                  <a:pt x="750498" y="810883"/>
                </a:moveTo>
                <a:cubicBezTo>
                  <a:pt x="465107" y="580845"/>
                  <a:pt x="179717" y="350808"/>
                  <a:pt x="0" y="0"/>
                </a:cubicBezTo>
              </a:path>
            </a:pathLst>
          </a:custGeom>
          <a:noFill/>
          <a:ln w="31750" cap="rnd">
            <a:solidFill>
              <a:schemeClr val="accent3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7234270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2160">
          <p15:clr>
            <a:srgbClr val="FBAE40"/>
          </p15:clr>
        </p15:guide>
        <p15:guide id="4" pos="384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Ind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rbejdsområde"/>
          <p:cNvSpPr/>
          <p:nvPr userDrawn="1"/>
        </p:nvSpPr>
        <p:spPr>
          <a:xfrm>
            <a:off x="3717" y="0"/>
            <a:ext cx="12192000" cy="58052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1800"/>
          </a:p>
        </p:txBody>
      </p:sp>
      <p:pic>
        <p:nvPicPr>
          <p:cNvPr id="16" name="Logo, EAAA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2717" y="5865183"/>
            <a:ext cx="3096499" cy="876847"/>
          </a:xfrm>
          <a:prstGeom prst="rect">
            <a:avLst/>
          </a:prstGeom>
          <a:noFill/>
        </p:spPr>
      </p:pic>
      <p:sp>
        <p:nvSpPr>
          <p:cNvPr id="8" name="Pladsholder til indhold"/>
          <p:cNvSpPr>
            <a:spLocks noGrp="1"/>
          </p:cNvSpPr>
          <p:nvPr>
            <p:ph sz="half" idx="1" hasCustomPrompt="1"/>
          </p:nvPr>
        </p:nvSpPr>
        <p:spPr>
          <a:xfrm>
            <a:off x="952407" y="333374"/>
            <a:ext cx="10274300" cy="5111752"/>
          </a:xfrm>
          <a:prstGeom prst="rect">
            <a:avLst/>
          </a:prstGeom>
        </p:spPr>
        <p:txBody>
          <a:bodyPr/>
          <a:lstStyle>
            <a:lvl1pPr marL="0" indent="0" defTabSz="447675">
              <a:lnSpc>
                <a:spcPct val="100000"/>
              </a:lnSpc>
              <a:buNone/>
              <a:defRPr sz="2000" b="0">
                <a:latin typeface="+mn-lt"/>
              </a:defRPr>
            </a:lvl1pPr>
            <a:lvl2pPr marL="457200" indent="0" defTabSz="447675">
              <a:lnSpc>
                <a:spcPct val="100000"/>
              </a:lnSpc>
              <a:buNone/>
              <a:defRPr lang="da-DK" sz="20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defTabSz="449263">
              <a:lnSpc>
                <a:spcPct val="100000"/>
              </a:lnSpc>
              <a:defRPr lang="da-DK" sz="20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defTabSz="449263">
              <a:lnSpc>
                <a:spcPct val="100000"/>
              </a:lnSpc>
              <a:defRPr lang="da-DK" sz="20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defTabSz="449263">
              <a:lnSpc>
                <a:spcPct val="100000"/>
              </a:lnSpc>
              <a:defRPr lang="da-DK" sz="20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a-DK" dirty="0"/>
              <a:t>Billede eller andet indhold</a:t>
            </a:r>
          </a:p>
        </p:txBody>
      </p:sp>
      <p:sp>
        <p:nvSpPr>
          <p:cNvPr id="6" name="Titel"/>
          <p:cNvSpPr>
            <a:spLocks noGrp="1"/>
          </p:cNvSpPr>
          <p:nvPr>
            <p:ph type="title" hasCustomPrompt="1"/>
          </p:nvPr>
        </p:nvSpPr>
        <p:spPr>
          <a:xfrm>
            <a:off x="958852" y="5963382"/>
            <a:ext cx="7835283" cy="894621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2400" b="0" u="none" cap="all" spc="120" baseline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</a:defRPr>
            </a:lvl1pPr>
          </a:lstStyle>
          <a:p>
            <a:r>
              <a:rPr lang="da-DK" noProof="0" dirty="0"/>
              <a:t>Skriv titel på slide</a:t>
            </a:r>
          </a:p>
        </p:txBody>
      </p:sp>
    </p:spTree>
    <p:extLst>
      <p:ext uri="{BB962C8B-B14F-4D97-AF65-F5344CB8AC3E}">
        <p14:creationId xmlns:p14="http://schemas.microsoft.com/office/powerpoint/2010/main" val="3167653833"/>
      </p:ext>
    </p:extLst>
  </p:cSld>
  <p:clrMapOvr>
    <a:masterClrMapping/>
  </p:clrMapOvr>
  <p:hf hdr="0"/>
  <p:extLst>
    <p:ext uri="{DCECCB84-F9BA-43D5-87BE-67443E8EF086}">
      <p15:sldGuideLst xmlns:p15="http://schemas.microsoft.com/office/powerpoint/2012/main">
        <p15:guide id="1" pos="453">
          <p15:clr>
            <a:srgbClr val="A4A3A4"/>
          </p15:clr>
        </p15:guide>
        <p15:guide id="2" pos="5307">
          <p15:clr>
            <a:srgbClr val="A4A3A4"/>
          </p15:clr>
        </p15:guide>
        <p15:guide id="3" orient="horz" pos="210">
          <p15:clr>
            <a:srgbClr val="A4A3A4"/>
          </p15:clr>
        </p15:guide>
        <p15:guide id="4" orient="horz" pos="3430">
          <p15:clr>
            <a:srgbClr val="A4A3A4"/>
          </p15:clr>
        </p15:guide>
        <p15:guide id="5" orient="horz" pos="1820">
          <p15:clr>
            <a:srgbClr val="A4A3A4"/>
          </p15:clr>
        </p15:guide>
        <p15:guide id="6" orient="horz" pos="3657">
          <p15:clr>
            <a:srgbClr val="A4A3A4"/>
          </p15:clr>
        </p15:guide>
        <p15:guide id="7" pos="2880">
          <p15:clr>
            <a:srgbClr val="A4A3A4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Ind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rbejdsområde"/>
          <p:cNvSpPr/>
          <p:nvPr userDrawn="1"/>
        </p:nvSpPr>
        <p:spPr>
          <a:xfrm>
            <a:off x="3717" y="0"/>
            <a:ext cx="12192000" cy="58052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1800"/>
          </a:p>
        </p:txBody>
      </p:sp>
      <p:pic>
        <p:nvPicPr>
          <p:cNvPr id="16" name="Logo, EAAA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2717" y="5865183"/>
            <a:ext cx="3096499" cy="876847"/>
          </a:xfrm>
          <a:prstGeom prst="rect">
            <a:avLst/>
          </a:prstGeom>
          <a:noFill/>
        </p:spPr>
      </p:pic>
      <p:sp>
        <p:nvSpPr>
          <p:cNvPr id="8" name="Pladsholder til indhold"/>
          <p:cNvSpPr>
            <a:spLocks noGrp="1"/>
          </p:cNvSpPr>
          <p:nvPr>
            <p:ph sz="half" idx="1" hasCustomPrompt="1"/>
          </p:nvPr>
        </p:nvSpPr>
        <p:spPr>
          <a:xfrm>
            <a:off x="952407" y="333374"/>
            <a:ext cx="10274300" cy="5111752"/>
          </a:xfrm>
          <a:prstGeom prst="rect">
            <a:avLst/>
          </a:prstGeom>
        </p:spPr>
        <p:txBody>
          <a:bodyPr/>
          <a:lstStyle>
            <a:lvl1pPr marL="0" indent="0" defTabSz="447675">
              <a:lnSpc>
                <a:spcPct val="100000"/>
              </a:lnSpc>
              <a:buNone/>
              <a:defRPr sz="2000" b="0">
                <a:latin typeface="+mn-lt"/>
              </a:defRPr>
            </a:lvl1pPr>
            <a:lvl2pPr marL="457200" indent="0" defTabSz="447675">
              <a:lnSpc>
                <a:spcPct val="100000"/>
              </a:lnSpc>
              <a:buNone/>
              <a:defRPr lang="da-DK" sz="20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defTabSz="449263">
              <a:lnSpc>
                <a:spcPct val="100000"/>
              </a:lnSpc>
              <a:defRPr lang="da-DK" sz="20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defTabSz="449263">
              <a:lnSpc>
                <a:spcPct val="100000"/>
              </a:lnSpc>
              <a:defRPr lang="da-DK" sz="20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defTabSz="449263">
              <a:lnSpc>
                <a:spcPct val="100000"/>
              </a:lnSpc>
              <a:defRPr lang="da-DK" sz="20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a-DK" dirty="0"/>
              <a:t>Billede eller andet indhold</a:t>
            </a:r>
          </a:p>
        </p:txBody>
      </p:sp>
      <p:sp>
        <p:nvSpPr>
          <p:cNvPr id="6" name="Titel"/>
          <p:cNvSpPr>
            <a:spLocks noGrp="1"/>
          </p:cNvSpPr>
          <p:nvPr>
            <p:ph type="title" hasCustomPrompt="1"/>
          </p:nvPr>
        </p:nvSpPr>
        <p:spPr>
          <a:xfrm>
            <a:off x="958852" y="5963382"/>
            <a:ext cx="7835283" cy="894621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2400" b="0" u="none" cap="all" spc="120" baseline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</a:defRPr>
            </a:lvl1pPr>
          </a:lstStyle>
          <a:p>
            <a:r>
              <a:rPr lang="da-DK" noProof="0" dirty="0"/>
              <a:t>Skriv titel på slide</a:t>
            </a:r>
          </a:p>
        </p:txBody>
      </p:sp>
    </p:spTree>
    <p:extLst>
      <p:ext uri="{BB962C8B-B14F-4D97-AF65-F5344CB8AC3E}">
        <p14:creationId xmlns:p14="http://schemas.microsoft.com/office/powerpoint/2010/main" val="2130224012"/>
      </p:ext>
    </p:extLst>
  </p:cSld>
  <p:clrMapOvr>
    <a:masterClrMapping/>
  </p:clrMapOvr>
  <p:hf hdr="0"/>
  <p:extLst>
    <p:ext uri="{DCECCB84-F9BA-43D5-87BE-67443E8EF086}">
      <p15:sldGuideLst xmlns:p15="http://schemas.microsoft.com/office/powerpoint/2012/main">
        <p15:guide id="1" pos="453">
          <p15:clr>
            <a:srgbClr val="A4A3A4"/>
          </p15:clr>
        </p15:guide>
        <p15:guide id="2" pos="5307">
          <p15:clr>
            <a:srgbClr val="A4A3A4"/>
          </p15:clr>
        </p15:guide>
        <p15:guide id="3" orient="horz" pos="210">
          <p15:clr>
            <a:srgbClr val="A4A3A4"/>
          </p15:clr>
        </p15:guide>
        <p15:guide id="4" orient="horz" pos="3430">
          <p15:clr>
            <a:srgbClr val="A4A3A4"/>
          </p15:clr>
        </p15:guide>
        <p15:guide id="5" orient="horz" pos="1820">
          <p15:clr>
            <a:srgbClr val="A4A3A4"/>
          </p15:clr>
        </p15:guide>
        <p15:guide id="6" orient="horz" pos="3657">
          <p15:clr>
            <a:srgbClr val="A4A3A4"/>
          </p15:clr>
        </p15:guide>
        <p15:guide id="7" pos="2880">
          <p15:clr>
            <a:srgbClr val="A4A3A4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Ind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rbejdsområde"/>
          <p:cNvSpPr/>
          <p:nvPr userDrawn="1"/>
        </p:nvSpPr>
        <p:spPr>
          <a:xfrm>
            <a:off x="3717" y="0"/>
            <a:ext cx="12192000" cy="58052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1800"/>
          </a:p>
        </p:txBody>
      </p:sp>
      <p:pic>
        <p:nvPicPr>
          <p:cNvPr id="16" name="Logo, EAAA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2717" y="5865183"/>
            <a:ext cx="3096499" cy="876847"/>
          </a:xfrm>
          <a:prstGeom prst="rect">
            <a:avLst/>
          </a:prstGeom>
          <a:noFill/>
        </p:spPr>
      </p:pic>
      <p:sp>
        <p:nvSpPr>
          <p:cNvPr id="8" name="Pladsholder til indhold"/>
          <p:cNvSpPr>
            <a:spLocks noGrp="1"/>
          </p:cNvSpPr>
          <p:nvPr>
            <p:ph sz="half" idx="1" hasCustomPrompt="1"/>
          </p:nvPr>
        </p:nvSpPr>
        <p:spPr>
          <a:xfrm>
            <a:off x="952407" y="333374"/>
            <a:ext cx="10274300" cy="5111752"/>
          </a:xfrm>
          <a:prstGeom prst="rect">
            <a:avLst/>
          </a:prstGeom>
        </p:spPr>
        <p:txBody>
          <a:bodyPr/>
          <a:lstStyle>
            <a:lvl1pPr marL="0" indent="0" defTabSz="447675">
              <a:lnSpc>
                <a:spcPct val="100000"/>
              </a:lnSpc>
              <a:buNone/>
              <a:defRPr sz="2000" b="0">
                <a:latin typeface="+mn-lt"/>
              </a:defRPr>
            </a:lvl1pPr>
            <a:lvl2pPr marL="457200" indent="0" defTabSz="447675">
              <a:lnSpc>
                <a:spcPct val="100000"/>
              </a:lnSpc>
              <a:buNone/>
              <a:defRPr lang="da-DK" sz="20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defTabSz="449263">
              <a:lnSpc>
                <a:spcPct val="100000"/>
              </a:lnSpc>
              <a:defRPr lang="da-DK" sz="20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defTabSz="449263">
              <a:lnSpc>
                <a:spcPct val="100000"/>
              </a:lnSpc>
              <a:defRPr lang="da-DK" sz="20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defTabSz="449263">
              <a:lnSpc>
                <a:spcPct val="100000"/>
              </a:lnSpc>
              <a:defRPr lang="da-DK" sz="20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a-DK" dirty="0"/>
              <a:t>Billede eller andet indhold</a:t>
            </a:r>
          </a:p>
        </p:txBody>
      </p:sp>
      <p:sp>
        <p:nvSpPr>
          <p:cNvPr id="6" name="Titel"/>
          <p:cNvSpPr>
            <a:spLocks noGrp="1"/>
          </p:cNvSpPr>
          <p:nvPr>
            <p:ph type="title" hasCustomPrompt="1"/>
          </p:nvPr>
        </p:nvSpPr>
        <p:spPr>
          <a:xfrm>
            <a:off x="958852" y="5963382"/>
            <a:ext cx="7835283" cy="894621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2400" b="0" u="none" cap="all" spc="120" baseline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</a:defRPr>
            </a:lvl1pPr>
          </a:lstStyle>
          <a:p>
            <a:r>
              <a:rPr lang="da-DK" noProof="0" dirty="0"/>
              <a:t>Skriv titel på slide</a:t>
            </a:r>
          </a:p>
        </p:txBody>
      </p:sp>
    </p:spTree>
    <p:extLst>
      <p:ext uri="{BB962C8B-B14F-4D97-AF65-F5344CB8AC3E}">
        <p14:creationId xmlns:p14="http://schemas.microsoft.com/office/powerpoint/2010/main" val="1694528374"/>
      </p:ext>
    </p:extLst>
  </p:cSld>
  <p:clrMapOvr>
    <a:masterClrMapping/>
  </p:clrMapOvr>
  <p:hf hdr="0"/>
  <p:extLst>
    <p:ext uri="{DCECCB84-F9BA-43D5-87BE-67443E8EF086}">
      <p15:sldGuideLst xmlns:p15="http://schemas.microsoft.com/office/powerpoint/2012/main">
        <p15:guide id="1" pos="453">
          <p15:clr>
            <a:srgbClr val="A4A3A4"/>
          </p15:clr>
        </p15:guide>
        <p15:guide id="2" pos="5307">
          <p15:clr>
            <a:srgbClr val="A4A3A4"/>
          </p15:clr>
        </p15:guide>
        <p15:guide id="3" orient="horz" pos="210">
          <p15:clr>
            <a:srgbClr val="A4A3A4"/>
          </p15:clr>
        </p15:guide>
        <p15:guide id="4" orient="horz" pos="3430">
          <p15:clr>
            <a:srgbClr val="A4A3A4"/>
          </p15:clr>
        </p15:guide>
        <p15:guide id="5" orient="horz" pos="1820">
          <p15:clr>
            <a:srgbClr val="A4A3A4"/>
          </p15:clr>
        </p15:guide>
        <p15:guide id="6" orient="horz" pos="3657">
          <p15:clr>
            <a:srgbClr val="A4A3A4"/>
          </p15:clr>
        </p15:guide>
        <p15:guide id="7" pos="2880">
          <p15:clr>
            <a:srgbClr val="A4A3A4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rside med billede gul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dsholder til billede 18">
            <a:extLst>
              <a:ext uri="{FF2B5EF4-FFF2-40B4-BE49-F238E27FC236}">
                <a16:creationId xmlns:a16="http://schemas.microsoft.com/office/drawing/2014/main" id="{05943B48-CF60-12FF-560D-10C67186DC2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620619" y="961290"/>
            <a:ext cx="5253136" cy="5253135"/>
          </a:xfrm>
          <a:custGeom>
            <a:avLst/>
            <a:gdLst>
              <a:gd name="connsiteX0" fmla="*/ 2626568 w 5253136"/>
              <a:gd name="connsiteY0" fmla="*/ 0 h 5253135"/>
              <a:gd name="connsiteX1" fmla="*/ 5253136 w 5253136"/>
              <a:gd name="connsiteY1" fmla="*/ 2626568 h 5253135"/>
              <a:gd name="connsiteX2" fmla="*/ 2895119 w 5253136"/>
              <a:gd name="connsiteY2" fmla="*/ 5239576 h 5253135"/>
              <a:gd name="connsiteX3" fmla="*/ 2626588 w 5253136"/>
              <a:gd name="connsiteY3" fmla="*/ 5253135 h 5253135"/>
              <a:gd name="connsiteX4" fmla="*/ 2626548 w 5253136"/>
              <a:gd name="connsiteY4" fmla="*/ 5253135 h 5253135"/>
              <a:gd name="connsiteX5" fmla="*/ 2358017 w 5253136"/>
              <a:gd name="connsiteY5" fmla="*/ 5239576 h 5253135"/>
              <a:gd name="connsiteX6" fmla="*/ 0 w 5253136"/>
              <a:gd name="connsiteY6" fmla="*/ 2626568 h 5253135"/>
              <a:gd name="connsiteX7" fmla="*/ 2626568 w 5253136"/>
              <a:gd name="connsiteY7" fmla="*/ 0 h 5253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253136" h="5253135">
                <a:moveTo>
                  <a:pt x="2626568" y="0"/>
                </a:moveTo>
                <a:cubicBezTo>
                  <a:pt x="4077181" y="0"/>
                  <a:pt x="5253136" y="1175955"/>
                  <a:pt x="5253136" y="2626568"/>
                </a:cubicBezTo>
                <a:cubicBezTo>
                  <a:pt x="5253136" y="3986518"/>
                  <a:pt x="4219582" y="5105069"/>
                  <a:pt x="2895119" y="5239576"/>
                </a:cubicBezTo>
                <a:lnTo>
                  <a:pt x="2626588" y="5253135"/>
                </a:lnTo>
                <a:lnTo>
                  <a:pt x="2626548" y="5253135"/>
                </a:lnTo>
                <a:lnTo>
                  <a:pt x="2358017" y="5239576"/>
                </a:lnTo>
                <a:cubicBezTo>
                  <a:pt x="1033554" y="5105069"/>
                  <a:pt x="0" y="3986518"/>
                  <a:pt x="0" y="2626568"/>
                </a:cubicBezTo>
                <a:cubicBezTo>
                  <a:pt x="0" y="1175955"/>
                  <a:pt x="1175955" y="0"/>
                  <a:pt x="262656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solidFill>
                  <a:schemeClr val="accent6"/>
                </a:solidFill>
              </a:defRPr>
            </a:lvl1pPr>
          </a:lstStyle>
          <a:p>
            <a:r>
              <a:rPr lang="da-DK" dirty="0"/>
              <a:t>Indsæt billede ved at trykke</a:t>
            </a:r>
          </a:p>
          <a:p>
            <a:r>
              <a:rPr lang="da-DK" dirty="0"/>
              <a:t>på ikonet</a:t>
            </a:r>
          </a:p>
          <a:p>
            <a:endParaRPr lang="da-DK" dirty="0"/>
          </a:p>
          <a:p>
            <a:endParaRPr lang="da-DK" dirty="0"/>
          </a:p>
          <a:p>
            <a:endParaRPr lang="da-DK" dirty="0"/>
          </a:p>
        </p:txBody>
      </p:sp>
      <p:sp>
        <p:nvSpPr>
          <p:cNvPr id="2" name="Ellipse 1">
            <a:extLst>
              <a:ext uri="{FF2B5EF4-FFF2-40B4-BE49-F238E27FC236}">
                <a16:creationId xmlns:a16="http://schemas.microsoft.com/office/drawing/2014/main" id="{8025EA5B-C75B-5425-97DE-01FEF651EEEE}"/>
              </a:ext>
            </a:extLst>
          </p:cNvPr>
          <p:cNvSpPr/>
          <p:nvPr/>
        </p:nvSpPr>
        <p:spPr>
          <a:xfrm>
            <a:off x="8552300" y="-2200863"/>
            <a:ext cx="5400000" cy="5400000"/>
          </a:xfrm>
          <a:prstGeom prst="ellipse">
            <a:avLst/>
          </a:prstGeom>
          <a:solidFill>
            <a:srgbClr val="FFFFFF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1800"/>
          </a:p>
        </p:txBody>
      </p:sp>
      <p:sp>
        <p:nvSpPr>
          <p:cNvPr id="3" name="Ellipse 2">
            <a:extLst>
              <a:ext uri="{FF2B5EF4-FFF2-40B4-BE49-F238E27FC236}">
                <a16:creationId xmlns:a16="http://schemas.microsoft.com/office/drawing/2014/main" id="{D94808F8-E191-7B2F-802B-A4244C832E1B}"/>
              </a:ext>
            </a:extLst>
          </p:cNvPr>
          <p:cNvSpPr/>
          <p:nvPr/>
        </p:nvSpPr>
        <p:spPr>
          <a:xfrm>
            <a:off x="7081226" y="727787"/>
            <a:ext cx="2520000" cy="2520000"/>
          </a:xfrm>
          <a:prstGeom prst="ellipse">
            <a:avLst/>
          </a:prstGeom>
          <a:solidFill>
            <a:srgbClr val="FFFFFF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1800"/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F79CD613-CCEE-1FC4-643F-1B1FF482494F}"/>
              </a:ext>
            </a:extLst>
          </p:cNvPr>
          <p:cNvSpPr/>
          <p:nvPr userDrawn="1"/>
        </p:nvSpPr>
        <p:spPr>
          <a:xfrm>
            <a:off x="-1098878" y="499137"/>
            <a:ext cx="6209653" cy="6209653"/>
          </a:xfrm>
          <a:prstGeom prst="ellipse">
            <a:avLst/>
          </a:prstGeom>
          <a:noFill/>
          <a:ln w="31750" cap="rnd" cmpd="sng">
            <a:solidFill>
              <a:schemeClr val="accent6"/>
            </a:solidFill>
            <a:prstDash val="sysDot"/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881456"/>
                      <a:gd name="connsiteY0" fmla="*/ 3440728 h 6881456"/>
                      <a:gd name="connsiteX1" fmla="*/ 3440728 w 6881456"/>
                      <a:gd name="connsiteY1" fmla="*/ 0 h 6881456"/>
                      <a:gd name="connsiteX2" fmla="*/ 6881456 w 6881456"/>
                      <a:gd name="connsiteY2" fmla="*/ 3440728 h 6881456"/>
                      <a:gd name="connsiteX3" fmla="*/ 3440728 w 6881456"/>
                      <a:gd name="connsiteY3" fmla="*/ 6881456 h 6881456"/>
                      <a:gd name="connsiteX4" fmla="*/ 0 w 6881456"/>
                      <a:gd name="connsiteY4" fmla="*/ 3440728 h 68814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881456" h="6881456" extrusionOk="0">
                        <a:moveTo>
                          <a:pt x="0" y="3440728"/>
                        </a:moveTo>
                        <a:cubicBezTo>
                          <a:pt x="-311743" y="1348176"/>
                          <a:pt x="1321922" y="82023"/>
                          <a:pt x="3440728" y="0"/>
                        </a:cubicBezTo>
                        <a:cubicBezTo>
                          <a:pt x="5364081" y="4861"/>
                          <a:pt x="6599758" y="1549423"/>
                          <a:pt x="6881456" y="3440728"/>
                        </a:cubicBezTo>
                        <a:cubicBezTo>
                          <a:pt x="6662966" y="5554358"/>
                          <a:pt x="5334828" y="6915515"/>
                          <a:pt x="3440728" y="6881456"/>
                        </a:cubicBezTo>
                        <a:cubicBezTo>
                          <a:pt x="1299638" y="6749694"/>
                          <a:pt x="47898" y="5363876"/>
                          <a:pt x="0" y="3440728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531D232E-607E-0A0F-D3B8-23EA05328981}"/>
              </a:ext>
            </a:extLst>
          </p:cNvPr>
          <p:cNvSpPr/>
          <p:nvPr userDrawn="1"/>
        </p:nvSpPr>
        <p:spPr>
          <a:xfrm>
            <a:off x="8552300" y="-2200863"/>
            <a:ext cx="5400000" cy="5400000"/>
          </a:xfrm>
          <a:prstGeom prst="ellipse">
            <a:avLst/>
          </a:prstGeom>
          <a:solidFill>
            <a:srgbClr val="FFFFFF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1800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9FD9A1C3-89E2-9C4E-08AB-ADE088E34223}"/>
              </a:ext>
            </a:extLst>
          </p:cNvPr>
          <p:cNvSpPr/>
          <p:nvPr userDrawn="1"/>
        </p:nvSpPr>
        <p:spPr>
          <a:xfrm>
            <a:off x="7081226" y="727787"/>
            <a:ext cx="2520000" cy="2520000"/>
          </a:xfrm>
          <a:prstGeom prst="ellipse">
            <a:avLst/>
          </a:prstGeom>
          <a:solidFill>
            <a:srgbClr val="FFFFFF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1800"/>
          </a:p>
        </p:txBody>
      </p:sp>
      <p:sp>
        <p:nvSpPr>
          <p:cNvPr id="7" name="Pladsholder til tekst 15">
            <a:extLst>
              <a:ext uri="{FF2B5EF4-FFF2-40B4-BE49-F238E27FC236}">
                <a16:creationId xmlns:a16="http://schemas.microsoft.com/office/drawing/2014/main" id="{5E1AE425-F6EA-D79E-69C6-E4C40937387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96000" y="4757560"/>
            <a:ext cx="5400000" cy="908391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lang="da-DK" sz="3200" kern="1200" dirty="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8" name="Pladsholder til tekst 15">
            <a:extLst>
              <a:ext uri="{FF2B5EF4-FFF2-40B4-BE49-F238E27FC236}">
                <a16:creationId xmlns:a16="http://schemas.microsoft.com/office/drawing/2014/main" id="{977B62BB-5B11-B355-4A4B-5040B7376E6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0" y="5734843"/>
            <a:ext cx="5400000" cy="45638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lang="da-DK" sz="1800" i="1" kern="1200" dirty="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pic>
        <p:nvPicPr>
          <p:cNvPr id="9" name="Billede 10" descr="Et billede, der indeholder sort, mørke&#10;&#10;Automatisk genereret beskrivelse">
            <a:extLst>
              <a:ext uri="{FF2B5EF4-FFF2-40B4-BE49-F238E27FC236}">
                <a16:creationId xmlns:a16="http://schemas.microsoft.com/office/drawing/2014/main" id="{BE259AE5-57BD-A35A-2212-5B85B5B0F55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6372" y="233037"/>
            <a:ext cx="1818896" cy="686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5367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2160">
          <p15:clr>
            <a:srgbClr val="FBAE40"/>
          </p15:clr>
        </p15:guide>
        <p15:guide id="4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o indholdsobjek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ktangel 7"/>
          <p:cNvSpPr/>
          <p:nvPr userDrawn="1"/>
        </p:nvSpPr>
        <p:spPr>
          <a:xfrm>
            <a:off x="-6443" y="5805264"/>
            <a:ext cx="12192000" cy="1080120"/>
          </a:xfrm>
          <a:prstGeom prst="rect">
            <a:avLst/>
          </a:prstGeom>
          <a:solidFill>
            <a:srgbClr val="FF7000"/>
          </a:solidFill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800" dirty="0"/>
              <a:t>               </a:t>
            </a:r>
          </a:p>
        </p:txBody>
      </p:sp>
      <p:cxnSp>
        <p:nvCxnSpPr>
          <p:cNvPr id="17" name="Lige forbindelse 16"/>
          <p:cNvCxnSpPr/>
          <p:nvPr userDrawn="1"/>
        </p:nvCxnSpPr>
        <p:spPr>
          <a:xfrm>
            <a:off x="1295360" y="1448736"/>
            <a:ext cx="960128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>
            <a:spLocks noGrp="1"/>
          </p:cNvSpPr>
          <p:nvPr>
            <p:ph type="title"/>
          </p:nvPr>
        </p:nvSpPr>
        <p:spPr>
          <a:xfrm>
            <a:off x="1295360" y="548616"/>
            <a:ext cx="9601280" cy="90012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200"/>
            </a:lvl1pPr>
          </a:lstStyle>
          <a:p>
            <a:r>
              <a:rPr lang="da-DK" dirty="0"/>
              <a:t>Klik for at redigere i master</a:t>
            </a:r>
          </a:p>
        </p:txBody>
      </p:sp>
      <p:sp>
        <p:nvSpPr>
          <p:cNvPr id="14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1295360" y="1718773"/>
            <a:ext cx="9601280" cy="396052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800"/>
            </a:lvl1pPr>
            <a:lvl2pPr marL="457200" indent="0">
              <a:lnSpc>
                <a:spcPct val="100000"/>
              </a:lnSpc>
              <a:buNone/>
              <a:defRPr sz="1800"/>
            </a:lvl2pPr>
            <a:lvl3pPr>
              <a:lnSpc>
                <a:spcPct val="100000"/>
              </a:lnSpc>
              <a:defRPr sz="18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a-DK" dirty="0"/>
              <a:t>Klik for at redigere i master</a:t>
            </a:r>
          </a:p>
        </p:txBody>
      </p:sp>
      <p:pic>
        <p:nvPicPr>
          <p:cNvPr id="9" name="Billede 8">
            <a:extLst>
              <a:ext uri="{FF2B5EF4-FFF2-40B4-BE49-F238E27FC236}">
                <a16:creationId xmlns:a16="http://schemas.microsoft.com/office/drawing/2014/main" id="{E6072851-7882-4178-8020-B91172F2D58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06468" y="5907978"/>
            <a:ext cx="2228093" cy="802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94845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rbejdsområde"/>
          <p:cNvSpPr/>
          <p:nvPr userDrawn="1"/>
        </p:nvSpPr>
        <p:spPr>
          <a:xfrm>
            <a:off x="3717" y="0"/>
            <a:ext cx="12192000" cy="58052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1800"/>
          </a:p>
        </p:txBody>
      </p:sp>
      <p:sp>
        <p:nvSpPr>
          <p:cNvPr id="13" name="Pladsholder til indhold"/>
          <p:cNvSpPr>
            <a:spLocks noGrp="1"/>
          </p:cNvSpPr>
          <p:nvPr>
            <p:ph sz="half" idx="1" hasCustomPrompt="1"/>
          </p:nvPr>
        </p:nvSpPr>
        <p:spPr>
          <a:xfrm>
            <a:off x="952407" y="1412876"/>
            <a:ext cx="10274300" cy="4032250"/>
          </a:xfrm>
          <a:prstGeom prst="rect">
            <a:avLst/>
          </a:prstGeom>
        </p:spPr>
        <p:txBody>
          <a:bodyPr/>
          <a:lstStyle>
            <a:lvl1pPr marL="342900" indent="-342900" defTabSz="447675">
              <a:lnSpc>
                <a:spcPct val="100000"/>
              </a:lnSpc>
              <a:buFont typeface="Arial" panose="020B0604020202020204" pitchFamily="34" charset="0"/>
              <a:buChar char="•"/>
              <a:defRPr sz="2000" b="0">
                <a:latin typeface="+mn-lt"/>
              </a:defRPr>
            </a:lvl1pPr>
            <a:lvl2pPr marL="800100" indent="-342900" defTabSz="447675">
              <a:lnSpc>
                <a:spcPct val="100000"/>
              </a:lnSpc>
              <a:buFont typeface="Arial" panose="020B0604020202020204" pitchFamily="34" charset="0"/>
              <a:buChar char="•"/>
              <a:defRPr lang="da-DK" sz="20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defTabSz="449263">
              <a:lnSpc>
                <a:spcPct val="100000"/>
              </a:lnSpc>
              <a:buFont typeface="Arial" panose="020B0604020202020204" pitchFamily="34" charset="0"/>
              <a:buChar char="•"/>
              <a:defRPr lang="da-DK" sz="20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14500" indent="-342900" defTabSz="449263">
              <a:lnSpc>
                <a:spcPct val="100000"/>
              </a:lnSpc>
              <a:buFont typeface="Arial" panose="020B0604020202020204" pitchFamily="34" charset="0"/>
              <a:buChar char="•"/>
              <a:defRPr lang="da-DK" sz="20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1700" indent="-342900" defTabSz="449263">
              <a:lnSpc>
                <a:spcPct val="100000"/>
              </a:lnSpc>
              <a:buFont typeface="Arial" panose="020B0604020202020204" pitchFamily="34" charset="0"/>
              <a:buChar char="•"/>
              <a:defRPr lang="da-DK" sz="20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a-DK" dirty="0"/>
              <a:t>Skriv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</a:t>
            </a:r>
          </a:p>
        </p:txBody>
      </p:sp>
      <p:sp>
        <p:nvSpPr>
          <p:cNvPr id="2" name="Titel"/>
          <p:cNvSpPr>
            <a:spLocks noGrp="1"/>
          </p:cNvSpPr>
          <p:nvPr>
            <p:ph type="title" hasCustomPrompt="1"/>
          </p:nvPr>
        </p:nvSpPr>
        <p:spPr>
          <a:xfrm>
            <a:off x="958853" y="333376"/>
            <a:ext cx="10274299" cy="827088"/>
          </a:xfrm>
          <a:prstGeom prst="rect">
            <a:avLst/>
          </a:prstGeom>
        </p:spPr>
        <p:txBody>
          <a:bodyPr anchor="b"/>
          <a:lstStyle>
            <a:lvl1pPr>
              <a:lnSpc>
                <a:spcPct val="150000"/>
              </a:lnSpc>
              <a:defRPr sz="2400" b="0" cap="all" spc="120" baseline="0">
                <a:latin typeface="+mn-lt"/>
              </a:defRPr>
            </a:lvl1pPr>
          </a:lstStyle>
          <a:p>
            <a:r>
              <a:rPr lang="da-DK" noProof="0" dirty="0"/>
              <a:t>Skriv titel på slide</a:t>
            </a:r>
          </a:p>
        </p:txBody>
      </p:sp>
      <p:pic>
        <p:nvPicPr>
          <p:cNvPr id="8" name="Logo, EAAA">
            <a:extLst>
              <a:ext uri="{FF2B5EF4-FFF2-40B4-BE49-F238E27FC236}">
                <a16:creationId xmlns:a16="http://schemas.microsoft.com/office/drawing/2014/main" id="{1A6A771D-5E91-46B6-86A5-D8470EF2AE5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0038" y="5865182"/>
            <a:ext cx="2322374" cy="87684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33646551"/>
      </p:ext>
    </p:extLst>
  </p:cSld>
  <p:clrMapOvr>
    <a:masterClrMapping/>
  </p:clrMapOvr>
  <p:hf hdr="0"/>
  <p:extLst>
    <p:ext uri="{DCECCB84-F9BA-43D5-87BE-67443E8EF086}">
      <p15:sldGuideLst xmlns:p15="http://schemas.microsoft.com/office/powerpoint/2012/main">
        <p15:guide id="1" pos="604">
          <p15:clr>
            <a:srgbClr val="A4A3A4"/>
          </p15:clr>
        </p15:guide>
        <p15:guide id="2" pos="7076">
          <p15:clr>
            <a:srgbClr val="A4A3A4"/>
          </p15:clr>
        </p15:guide>
        <p15:guide id="3" orient="horz" pos="890">
          <p15:clr>
            <a:srgbClr val="A4A3A4"/>
          </p15:clr>
        </p15:guide>
        <p15:guide id="5" orient="horz" pos="3430">
          <p15:clr>
            <a:srgbClr val="A4A3A4"/>
          </p15:clr>
        </p15:guide>
        <p15:guide id="6" orient="horz" pos="731">
          <p15:clr>
            <a:srgbClr val="A4A3A4"/>
          </p15:clr>
        </p15:guide>
        <p15:guide id="7" orient="horz" pos="2160">
          <p15:clr>
            <a:srgbClr val="A4A3A4"/>
          </p15:clr>
        </p15:guide>
        <p15:guide id="8" pos="3840">
          <p15:clr>
            <a:srgbClr val="A4A3A4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vid baggrund tekstfel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2A88C9-3BCA-D421-EEE6-489BE2B79D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6323"/>
            <a:ext cx="10515600" cy="920749"/>
          </a:xfrm>
          <a:prstGeom prst="rect">
            <a:avLst/>
          </a:prstGeom>
        </p:spPr>
        <p:txBody>
          <a:bodyPr anchor="ctr"/>
          <a:lstStyle>
            <a:lvl1pPr>
              <a:defRPr sz="3200">
                <a:solidFill>
                  <a:schemeClr val="accent6"/>
                </a:solidFill>
              </a:defRPr>
            </a:lvl1pPr>
          </a:lstStyle>
          <a:p>
            <a:pPr lvl="0"/>
            <a:r>
              <a:rPr lang="da-DK"/>
              <a:t>Klik for at redigere titeltypografien i masteren</a:t>
            </a:r>
            <a:endParaRPr lang="da-DK" dirty="0"/>
          </a:p>
        </p:txBody>
      </p:sp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E727D0E4-589A-2244-CD10-0515D759662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0" y="1735494"/>
            <a:ext cx="10515600" cy="448618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pic>
        <p:nvPicPr>
          <p:cNvPr id="3" name="Billede 10" descr="Et billede, der indeholder sort, mørke&#10;&#10;Automatisk genereret beskrivelse">
            <a:extLst>
              <a:ext uri="{FF2B5EF4-FFF2-40B4-BE49-F238E27FC236}">
                <a16:creationId xmlns:a16="http://schemas.microsoft.com/office/drawing/2014/main" id="{06322C49-B95F-04A8-524B-8BD871BECF4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6372" y="233037"/>
            <a:ext cx="1818896" cy="686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2763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slide med bobl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llipse 4">
            <a:extLst>
              <a:ext uri="{FF2B5EF4-FFF2-40B4-BE49-F238E27FC236}">
                <a16:creationId xmlns:a16="http://schemas.microsoft.com/office/drawing/2014/main" id="{5F463F55-49D6-8CAE-8DD2-F7A1198E521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152122" y="3559791"/>
            <a:ext cx="5400000" cy="5400000"/>
          </a:xfrm>
          <a:prstGeom prst="ellipse">
            <a:avLst/>
          </a:prstGeom>
          <a:solidFill>
            <a:schemeClr val="accent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1800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0B946C45-58BE-DCD7-C886-6F5840F56A58}"/>
              </a:ext>
            </a:extLst>
          </p:cNvPr>
          <p:cNvSpPr/>
          <p:nvPr/>
        </p:nvSpPr>
        <p:spPr>
          <a:xfrm>
            <a:off x="6864085" y="2780928"/>
            <a:ext cx="2520000" cy="2520000"/>
          </a:xfrm>
          <a:prstGeom prst="ellipse">
            <a:avLst/>
          </a:prstGeom>
          <a:solidFill>
            <a:schemeClr val="accent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180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E2A88C9-3BCA-D421-EEE6-489BE2B79D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68232"/>
            <a:ext cx="10515600" cy="920749"/>
          </a:xfrm>
          <a:prstGeom prst="rect">
            <a:avLst/>
          </a:prstGeom>
        </p:spPr>
        <p:txBody>
          <a:bodyPr anchor="ctr"/>
          <a:lstStyle>
            <a:lvl1pPr>
              <a:defRPr sz="3200">
                <a:solidFill>
                  <a:schemeClr val="accent6"/>
                </a:solidFill>
              </a:defRPr>
            </a:lvl1pPr>
          </a:lstStyle>
          <a:p>
            <a:pPr lvl="0"/>
            <a:r>
              <a:rPr lang="da-DK"/>
              <a:t>Klik for at redigere titeltypografien i masteren</a:t>
            </a:r>
            <a:endParaRPr lang="da-DK" dirty="0"/>
          </a:p>
        </p:txBody>
      </p:sp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E727D0E4-589A-2244-CD10-0515D759662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0" y="1791478"/>
            <a:ext cx="10515600" cy="439829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3" name="Ellipse 2">
            <a:extLst>
              <a:ext uri="{FF2B5EF4-FFF2-40B4-BE49-F238E27FC236}">
                <a16:creationId xmlns:a16="http://schemas.microsoft.com/office/drawing/2014/main" id="{CA7105EB-7427-7071-AD31-64EFAB69908E}"/>
              </a:ext>
            </a:extLst>
          </p:cNvPr>
          <p:cNvSpPr/>
          <p:nvPr userDrawn="1"/>
        </p:nvSpPr>
        <p:spPr>
          <a:xfrm>
            <a:off x="7152122" y="3559791"/>
            <a:ext cx="5400000" cy="5400000"/>
          </a:xfrm>
          <a:prstGeom prst="ellipse">
            <a:avLst/>
          </a:prstGeom>
          <a:solidFill>
            <a:schemeClr val="accent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1800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8AF1C85A-20F7-C79F-0633-B74EE8556810}"/>
              </a:ext>
            </a:extLst>
          </p:cNvPr>
          <p:cNvSpPr/>
          <p:nvPr userDrawn="1"/>
        </p:nvSpPr>
        <p:spPr>
          <a:xfrm>
            <a:off x="6864085" y="2780928"/>
            <a:ext cx="2520000" cy="2520000"/>
          </a:xfrm>
          <a:prstGeom prst="ellipse">
            <a:avLst/>
          </a:prstGeom>
          <a:solidFill>
            <a:schemeClr val="accent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1800" dirty="0"/>
          </a:p>
        </p:txBody>
      </p:sp>
      <p:pic>
        <p:nvPicPr>
          <p:cNvPr id="8" name="Billede 10" descr="Et billede, der indeholder sort, mørke&#10;&#10;Automatisk genereret beskrivelse">
            <a:extLst>
              <a:ext uri="{FF2B5EF4-FFF2-40B4-BE49-F238E27FC236}">
                <a16:creationId xmlns:a16="http://schemas.microsoft.com/office/drawing/2014/main" id="{D68DDE10-B68E-3872-E02C-F6BFCDF3735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6372" y="233037"/>
            <a:ext cx="1818896" cy="686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150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3 med bille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ktangel 2">
            <a:extLst>
              <a:ext uri="{FF2B5EF4-FFF2-40B4-BE49-F238E27FC236}">
                <a16:creationId xmlns:a16="http://schemas.microsoft.com/office/drawing/2014/main" id="{3F68F84E-343A-0D24-928A-76EF485DA79C}"/>
              </a:ext>
            </a:extLst>
          </p:cNvPr>
          <p:cNvSpPr/>
          <p:nvPr userDrawn="1"/>
        </p:nvSpPr>
        <p:spPr>
          <a:xfrm>
            <a:off x="-30013" y="0"/>
            <a:ext cx="7088554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97" name="Ellipse 96">
            <a:extLst>
              <a:ext uri="{FF2B5EF4-FFF2-40B4-BE49-F238E27FC236}">
                <a16:creationId xmlns:a16="http://schemas.microsoft.com/office/drawing/2014/main" id="{CBC73A91-F422-56B4-8BF2-C115360EC45A}"/>
              </a:ext>
            </a:extLst>
          </p:cNvPr>
          <p:cNvSpPr/>
          <p:nvPr/>
        </p:nvSpPr>
        <p:spPr>
          <a:xfrm>
            <a:off x="5336465" y="3879060"/>
            <a:ext cx="4046764" cy="4046764"/>
          </a:xfrm>
          <a:prstGeom prst="ellipse">
            <a:avLst/>
          </a:prstGeom>
          <a:solidFill>
            <a:srgbClr val="FFFFFF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1800"/>
          </a:p>
        </p:txBody>
      </p:sp>
      <p:sp>
        <p:nvSpPr>
          <p:cNvPr id="99" name="Ellipse 98">
            <a:extLst>
              <a:ext uri="{FF2B5EF4-FFF2-40B4-BE49-F238E27FC236}">
                <a16:creationId xmlns:a16="http://schemas.microsoft.com/office/drawing/2014/main" id="{D4686CAD-586C-0B47-28FE-939B5CA0458F}"/>
              </a:ext>
            </a:extLst>
          </p:cNvPr>
          <p:cNvSpPr/>
          <p:nvPr/>
        </p:nvSpPr>
        <p:spPr>
          <a:xfrm>
            <a:off x="-1825056" y="172855"/>
            <a:ext cx="4932000" cy="4932548"/>
          </a:xfrm>
          <a:prstGeom prst="ellipse">
            <a:avLst/>
          </a:prstGeom>
          <a:solidFill>
            <a:srgbClr val="FFFFFF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1800"/>
          </a:p>
        </p:txBody>
      </p:sp>
      <p:sp>
        <p:nvSpPr>
          <p:cNvPr id="100" name="Ellipse 99">
            <a:extLst>
              <a:ext uri="{FF2B5EF4-FFF2-40B4-BE49-F238E27FC236}">
                <a16:creationId xmlns:a16="http://schemas.microsoft.com/office/drawing/2014/main" id="{D40761E8-2A1B-AEF5-4D39-F2B754428112}"/>
              </a:ext>
            </a:extLst>
          </p:cNvPr>
          <p:cNvSpPr/>
          <p:nvPr/>
        </p:nvSpPr>
        <p:spPr>
          <a:xfrm>
            <a:off x="5080848" y="2964870"/>
            <a:ext cx="1888490" cy="1888490"/>
          </a:xfrm>
          <a:prstGeom prst="ellipse">
            <a:avLst/>
          </a:prstGeom>
          <a:solidFill>
            <a:srgbClr val="FFFFFF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1800"/>
          </a:p>
        </p:txBody>
      </p:sp>
      <p:pic>
        <p:nvPicPr>
          <p:cNvPr id="5" name="Grafik 4" descr="Badge 1 med massiv udfyldning">
            <a:extLst>
              <a:ext uri="{FF2B5EF4-FFF2-40B4-BE49-F238E27FC236}">
                <a16:creationId xmlns:a16="http://schemas.microsoft.com/office/drawing/2014/main" id="{8B18C807-D2A6-7364-F01B-35F44492C5E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04290" y="2639129"/>
            <a:ext cx="520839" cy="520839"/>
          </a:xfrm>
          <a:prstGeom prst="rect">
            <a:avLst/>
          </a:prstGeom>
        </p:spPr>
      </p:pic>
      <p:pic>
        <p:nvPicPr>
          <p:cNvPr id="10" name="Grafik 9" descr="Badge med massiv udfyldning">
            <a:extLst>
              <a:ext uri="{FF2B5EF4-FFF2-40B4-BE49-F238E27FC236}">
                <a16:creationId xmlns:a16="http://schemas.microsoft.com/office/drawing/2014/main" id="{034F8E1F-1FB0-41AB-FFDE-0A00A2A4A27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46418" y="3722704"/>
            <a:ext cx="478711" cy="478711"/>
          </a:xfrm>
          <a:prstGeom prst="rect">
            <a:avLst/>
          </a:prstGeom>
        </p:spPr>
      </p:pic>
      <p:pic>
        <p:nvPicPr>
          <p:cNvPr id="11" name="Grafik 10" descr="Badge 3 med massiv udfyldning">
            <a:extLst>
              <a:ext uri="{FF2B5EF4-FFF2-40B4-BE49-F238E27FC236}">
                <a16:creationId xmlns:a16="http://schemas.microsoft.com/office/drawing/2014/main" id="{B7D2B729-7602-78ED-2289-4FCD89D97A8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825353" y="4824842"/>
            <a:ext cx="478711" cy="478711"/>
          </a:xfrm>
          <a:prstGeom prst="rect">
            <a:avLst/>
          </a:prstGeom>
        </p:spPr>
      </p:pic>
      <p:sp>
        <p:nvSpPr>
          <p:cNvPr id="16" name="Ellipse 15">
            <a:extLst>
              <a:ext uri="{FF2B5EF4-FFF2-40B4-BE49-F238E27FC236}">
                <a16:creationId xmlns:a16="http://schemas.microsoft.com/office/drawing/2014/main" id="{07F417A0-0653-37F9-7AA3-2FFBBD8A2C1C}"/>
              </a:ext>
            </a:extLst>
          </p:cNvPr>
          <p:cNvSpPr/>
          <p:nvPr userDrawn="1"/>
        </p:nvSpPr>
        <p:spPr>
          <a:xfrm>
            <a:off x="5336465" y="3877977"/>
            <a:ext cx="4046764" cy="4046764"/>
          </a:xfrm>
          <a:prstGeom prst="ellipse">
            <a:avLst/>
          </a:prstGeom>
          <a:solidFill>
            <a:srgbClr val="FFFFFF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1800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82156752-11BD-B98A-96A8-D5C234E6F9C6}"/>
              </a:ext>
            </a:extLst>
          </p:cNvPr>
          <p:cNvSpPr/>
          <p:nvPr userDrawn="1"/>
        </p:nvSpPr>
        <p:spPr>
          <a:xfrm>
            <a:off x="-1825056" y="172855"/>
            <a:ext cx="4932000" cy="4932548"/>
          </a:xfrm>
          <a:prstGeom prst="ellipse">
            <a:avLst/>
          </a:prstGeom>
          <a:solidFill>
            <a:srgbClr val="FFFFFF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1800"/>
          </a:p>
        </p:txBody>
      </p:sp>
      <p:sp>
        <p:nvSpPr>
          <p:cNvPr id="19" name="Pladsholder til billede 18">
            <a:extLst>
              <a:ext uri="{FF2B5EF4-FFF2-40B4-BE49-F238E27FC236}">
                <a16:creationId xmlns:a16="http://schemas.microsoft.com/office/drawing/2014/main" id="{7A56709C-3B84-6215-49FD-79802496D31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42864" y="802432"/>
            <a:ext cx="5253136" cy="5253135"/>
          </a:xfrm>
          <a:custGeom>
            <a:avLst/>
            <a:gdLst>
              <a:gd name="connsiteX0" fmla="*/ 2626568 w 5253136"/>
              <a:gd name="connsiteY0" fmla="*/ 0 h 5253135"/>
              <a:gd name="connsiteX1" fmla="*/ 5253136 w 5253136"/>
              <a:gd name="connsiteY1" fmla="*/ 2626568 h 5253135"/>
              <a:gd name="connsiteX2" fmla="*/ 2895119 w 5253136"/>
              <a:gd name="connsiteY2" fmla="*/ 5239576 h 5253135"/>
              <a:gd name="connsiteX3" fmla="*/ 2626588 w 5253136"/>
              <a:gd name="connsiteY3" fmla="*/ 5253135 h 5253135"/>
              <a:gd name="connsiteX4" fmla="*/ 2626548 w 5253136"/>
              <a:gd name="connsiteY4" fmla="*/ 5253135 h 5253135"/>
              <a:gd name="connsiteX5" fmla="*/ 2358017 w 5253136"/>
              <a:gd name="connsiteY5" fmla="*/ 5239576 h 5253135"/>
              <a:gd name="connsiteX6" fmla="*/ 0 w 5253136"/>
              <a:gd name="connsiteY6" fmla="*/ 2626568 h 5253135"/>
              <a:gd name="connsiteX7" fmla="*/ 2626568 w 5253136"/>
              <a:gd name="connsiteY7" fmla="*/ 0 h 5253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253136" h="5253135">
                <a:moveTo>
                  <a:pt x="2626568" y="0"/>
                </a:moveTo>
                <a:cubicBezTo>
                  <a:pt x="4077181" y="0"/>
                  <a:pt x="5253136" y="1175955"/>
                  <a:pt x="5253136" y="2626568"/>
                </a:cubicBezTo>
                <a:cubicBezTo>
                  <a:pt x="5253136" y="3986518"/>
                  <a:pt x="4219582" y="5105069"/>
                  <a:pt x="2895119" y="5239576"/>
                </a:cubicBezTo>
                <a:lnTo>
                  <a:pt x="2626588" y="5253135"/>
                </a:lnTo>
                <a:lnTo>
                  <a:pt x="2626548" y="5253135"/>
                </a:lnTo>
                <a:lnTo>
                  <a:pt x="2358017" y="5239576"/>
                </a:lnTo>
                <a:cubicBezTo>
                  <a:pt x="1033554" y="5105069"/>
                  <a:pt x="0" y="3986518"/>
                  <a:pt x="0" y="2626568"/>
                </a:cubicBezTo>
                <a:cubicBezTo>
                  <a:pt x="0" y="1175955"/>
                  <a:pt x="1175955" y="0"/>
                  <a:pt x="262656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solidFill>
                  <a:schemeClr val="accent5"/>
                </a:solidFill>
              </a:defRPr>
            </a:lvl1pPr>
          </a:lstStyle>
          <a:p>
            <a:r>
              <a:rPr lang="da-DK" dirty="0"/>
              <a:t>Indsæt billede ved at trykke</a:t>
            </a:r>
          </a:p>
          <a:p>
            <a:r>
              <a:rPr lang="da-DK" dirty="0"/>
              <a:t>på ikonet</a:t>
            </a:r>
          </a:p>
          <a:p>
            <a:endParaRPr lang="da-DK" dirty="0"/>
          </a:p>
          <a:p>
            <a:endParaRPr lang="da-DK" dirty="0"/>
          </a:p>
          <a:p>
            <a:endParaRPr lang="da-DK" dirty="0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11DF24B4-34FF-5E2A-7CCA-FBFDB87F69C5}"/>
              </a:ext>
            </a:extLst>
          </p:cNvPr>
          <p:cNvSpPr/>
          <p:nvPr userDrawn="1"/>
        </p:nvSpPr>
        <p:spPr>
          <a:xfrm>
            <a:off x="5080848" y="2964870"/>
            <a:ext cx="1888490" cy="1888490"/>
          </a:xfrm>
          <a:prstGeom prst="ellipse">
            <a:avLst/>
          </a:prstGeom>
          <a:solidFill>
            <a:srgbClr val="FFFFFF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1800"/>
          </a:p>
        </p:txBody>
      </p:sp>
      <p:sp>
        <p:nvSpPr>
          <p:cNvPr id="20" name="Pladsholder til tekst 19">
            <a:extLst>
              <a:ext uri="{FF2B5EF4-FFF2-40B4-BE49-F238E27FC236}">
                <a16:creationId xmlns:a16="http://schemas.microsoft.com/office/drawing/2014/main" id="{8E8B5261-1EBE-29C9-1A7E-3A469D70D7A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473422" y="2693786"/>
            <a:ext cx="2725737" cy="37147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22" name="Pladsholder til tekst 19">
            <a:extLst>
              <a:ext uri="{FF2B5EF4-FFF2-40B4-BE49-F238E27FC236}">
                <a16:creationId xmlns:a16="http://schemas.microsoft.com/office/drawing/2014/main" id="{DCDAA490-B6B2-EEFD-C949-B9DCAA1D40D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473422" y="3776321"/>
            <a:ext cx="2725737" cy="37147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24" name="Pladsholder til tekst 19">
            <a:extLst>
              <a:ext uri="{FF2B5EF4-FFF2-40B4-BE49-F238E27FC236}">
                <a16:creationId xmlns:a16="http://schemas.microsoft.com/office/drawing/2014/main" id="{6B40C985-CC51-BCD9-4E13-500306D05EC3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8473423" y="4824842"/>
            <a:ext cx="2725737" cy="37147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2" name="Pladsholder til tekst 11">
            <a:extLst>
              <a:ext uri="{FF2B5EF4-FFF2-40B4-BE49-F238E27FC236}">
                <a16:creationId xmlns:a16="http://schemas.microsoft.com/office/drawing/2014/main" id="{657DA793-19BA-DE30-1DEE-8263D37E468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359847" y="1258303"/>
            <a:ext cx="4446954" cy="76941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lang="da-DK" sz="2800" kern="1200" dirty="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pic>
        <p:nvPicPr>
          <p:cNvPr id="4" name="Billede 10" descr="Et billede, der indeholder sort, mørke&#10;&#10;Automatisk genereret beskrivelse">
            <a:extLst>
              <a:ext uri="{FF2B5EF4-FFF2-40B4-BE49-F238E27FC236}">
                <a16:creationId xmlns:a16="http://schemas.microsoft.com/office/drawing/2014/main" id="{1CA0DC3F-623B-554F-BB96-24EA5435AD02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6372" y="233037"/>
            <a:ext cx="1818896" cy="686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9969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2160">
          <p15:clr>
            <a:srgbClr val="FBAE40"/>
          </p15:clr>
        </p15:guide>
        <p15:guide id="4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med billede højre">
    <p:bg>
      <p:bgPr>
        <a:solidFill>
          <a:schemeClr val="accent6">
            <a:alpha val="77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ktangel 2">
            <a:extLst>
              <a:ext uri="{FF2B5EF4-FFF2-40B4-BE49-F238E27FC236}">
                <a16:creationId xmlns:a16="http://schemas.microsoft.com/office/drawing/2014/main" id="{1A97AF12-67B3-F2F9-6E32-DA0AF88A36E0}"/>
              </a:ext>
            </a:extLst>
          </p:cNvPr>
          <p:cNvSpPr/>
          <p:nvPr userDrawn="1"/>
        </p:nvSpPr>
        <p:spPr>
          <a:xfrm>
            <a:off x="1150188" y="1026544"/>
            <a:ext cx="9891624" cy="48049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5" name="Pladsholder til billede 18">
            <a:extLst>
              <a:ext uri="{FF2B5EF4-FFF2-40B4-BE49-F238E27FC236}">
                <a16:creationId xmlns:a16="http://schemas.microsoft.com/office/drawing/2014/main" id="{BE85473A-D9CD-EB2B-F2D2-A3485C38930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096000" y="1026543"/>
            <a:ext cx="4945812" cy="4804913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accent4"/>
                </a:solidFill>
              </a:defRPr>
            </a:lvl1pPr>
          </a:lstStyle>
          <a:p>
            <a:r>
              <a:rPr lang="da-DK" dirty="0"/>
              <a:t>Indsæt billede ved at trykke</a:t>
            </a:r>
          </a:p>
          <a:p>
            <a:r>
              <a:rPr lang="da-DK" dirty="0"/>
              <a:t>på ikonet</a:t>
            </a:r>
          </a:p>
          <a:p>
            <a:endParaRPr lang="da-DK" dirty="0"/>
          </a:p>
          <a:p>
            <a:endParaRPr lang="da-DK" dirty="0"/>
          </a:p>
          <a:p>
            <a:endParaRPr lang="da-DK" dirty="0"/>
          </a:p>
        </p:txBody>
      </p:sp>
      <p:sp>
        <p:nvSpPr>
          <p:cNvPr id="12" name="Pladsholder til tekst 11">
            <a:extLst>
              <a:ext uri="{FF2B5EF4-FFF2-40B4-BE49-F238E27FC236}">
                <a16:creationId xmlns:a16="http://schemas.microsoft.com/office/drawing/2014/main" id="{E745A75A-C20F-A2B1-1E37-A7AEF37DC41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09623" y="1276686"/>
            <a:ext cx="4266487" cy="84135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lang="da-DK" sz="2800" kern="1200" dirty="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14" name="Pladsholder til tekst 13">
            <a:extLst>
              <a:ext uri="{FF2B5EF4-FFF2-40B4-BE49-F238E27FC236}">
                <a16:creationId xmlns:a16="http://schemas.microsoft.com/office/drawing/2014/main" id="{D5C8A285-7944-082F-EF17-266C02B4060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509623" y="2320506"/>
            <a:ext cx="4265702" cy="326080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da-DK" sz="1800" kern="1200" smtClean="0">
                <a:solidFill>
                  <a:schemeClr val="accent6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pic>
        <p:nvPicPr>
          <p:cNvPr id="4" name="Billede 12">
            <a:extLst>
              <a:ext uri="{FF2B5EF4-FFF2-40B4-BE49-F238E27FC236}">
                <a16:creationId xmlns:a16="http://schemas.microsoft.com/office/drawing/2014/main" id="{ADF37EF3-7D3F-BEED-9E3D-F9CFE7BE59B9}"/>
              </a:ext>
            </a:extLst>
          </p:cNvPr>
          <p:cNvPicPr/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8785" y="185293"/>
            <a:ext cx="1803600" cy="68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0858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med billede venstre">
    <p:bg>
      <p:bgPr>
        <a:solidFill>
          <a:schemeClr val="bg1">
            <a:alpha val="77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ktangel 5">
            <a:extLst>
              <a:ext uri="{FF2B5EF4-FFF2-40B4-BE49-F238E27FC236}">
                <a16:creationId xmlns:a16="http://schemas.microsoft.com/office/drawing/2014/main" id="{0B50358C-25AA-1006-A7D7-C0EB1679BC4F}"/>
              </a:ext>
            </a:extLst>
          </p:cNvPr>
          <p:cNvSpPr/>
          <p:nvPr userDrawn="1"/>
        </p:nvSpPr>
        <p:spPr>
          <a:xfrm>
            <a:off x="0" y="0"/>
            <a:ext cx="350831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" name="Pladsholder til billede 18">
            <a:extLst>
              <a:ext uri="{FF2B5EF4-FFF2-40B4-BE49-F238E27FC236}">
                <a16:creationId xmlns:a16="http://schemas.microsoft.com/office/drawing/2014/main" id="{BE85473A-D9CD-EB2B-F2D2-A3485C38930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09553" y="1117831"/>
            <a:ext cx="5125421" cy="4622338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accent4"/>
                </a:solidFill>
              </a:defRPr>
            </a:lvl1pPr>
          </a:lstStyle>
          <a:p>
            <a:r>
              <a:rPr lang="da-DK" dirty="0"/>
              <a:t>Indsæt billede ved at trykke</a:t>
            </a:r>
          </a:p>
          <a:p>
            <a:r>
              <a:rPr lang="da-DK" dirty="0"/>
              <a:t>på ikonet</a:t>
            </a:r>
          </a:p>
          <a:p>
            <a:endParaRPr lang="da-DK" dirty="0"/>
          </a:p>
          <a:p>
            <a:endParaRPr lang="da-DK" dirty="0"/>
          </a:p>
          <a:p>
            <a:endParaRPr lang="da-DK" dirty="0"/>
          </a:p>
        </p:txBody>
      </p:sp>
      <p:sp>
        <p:nvSpPr>
          <p:cNvPr id="3" name="Pladsholder til tekst 11">
            <a:extLst>
              <a:ext uri="{FF2B5EF4-FFF2-40B4-BE49-F238E27FC236}">
                <a16:creationId xmlns:a16="http://schemas.microsoft.com/office/drawing/2014/main" id="{59EDE253-6EC0-93C7-A55D-015A8F6A565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52558" y="1117831"/>
            <a:ext cx="4929889" cy="84135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lang="da-DK" sz="2800" kern="1200" dirty="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7" name="Pladsholder til tekst 11">
            <a:extLst>
              <a:ext uri="{FF2B5EF4-FFF2-40B4-BE49-F238E27FC236}">
                <a16:creationId xmlns:a16="http://schemas.microsoft.com/office/drawing/2014/main" id="{B940A7E6-444D-0C88-B493-63C4B7DE8AE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452558" y="2090057"/>
            <a:ext cx="4929889" cy="3650112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lang="da-DK" sz="1800" kern="1200" dirty="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pic>
        <p:nvPicPr>
          <p:cNvPr id="2" name="Billede 10" descr="Et billede, der indeholder sort, mørke&#10;&#10;Automatisk genereret beskrivelse">
            <a:extLst>
              <a:ext uri="{FF2B5EF4-FFF2-40B4-BE49-F238E27FC236}">
                <a16:creationId xmlns:a16="http://schemas.microsoft.com/office/drawing/2014/main" id="{97EE718E-9FFA-7D6E-17C3-E19E415AD3E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6372" y="233037"/>
            <a:ext cx="1818896" cy="686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5322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re bille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dsholder til billede 18">
            <a:extLst>
              <a:ext uri="{FF2B5EF4-FFF2-40B4-BE49-F238E27FC236}">
                <a16:creationId xmlns:a16="http://schemas.microsoft.com/office/drawing/2014/main" id="{BE85473A-D9CD-EB2B-F2D2-A3485C38930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-1"/>
            <a:ext cx="6096001" cy="3429001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solidFill>
                  <a:schemeClr val="accent4"/>
                </a:solidFill>
              </a:defRPr>
            </a:lvl1pPr>
          </a:lstStyle>
          <a:p>
            <a:r>
              <a:rPr lang="da-DK" dirty="0"/>
              <a:t>Indsæt billede ved at trykke</a:t>
            </a:r>
          </a:p>
          <a:p>
            <a:r>
              <a:rPr lang="da-DK" dirty="0"/>
              <a:t>på ikonet</a:t>
            </a:r>
          </a:p>
          <a:p>
            <a:endParaRPr lang="da-DK" dirty="0"/>
          </a:p>
          <a:p>
            <a:endParaRPr lang="da-DK" dirty="0"/>
          </a:p>
          <a:p>
            <a:endParaRPr lang="da-DK" dirty="0"/>
          </a:p>
        </p:txBody>
      </p:sp>
      <p:sp>
        <p:nvSpPr>
          <p:cNvPr id="9" name="Pladsholder til billede 18">
            <a:extLst>
              <a:ext uri="{FF2B5EF4-FFF2-40B4-BE49-F238E27FC236}">
                <a16:creationId xmlns:a16="http://schemas.microsoft.com/office/drawing/2014/main" id="{FC2A6DCB-B944-BADD-4C2B-2AEE9701448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86669" y="3432220"/>
            <a:ext cx="6183086" cy="3451270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solidFill>
                  <a:schemeClr val="accent4"/>
                </a:solidFill>
              </a:defRPr>
            </a:lvl1pPr>
          </a:lstStyle>
          <a:p>
            <a:r>
              <a:rPr lang="da-DK"/>
              <a:t>Klik på ikonet for at tilføje et billede</a:t>
            </a:r>
            <a:endParaRPr lang="da-DK" dirty="0"/>
          </a:p>
        </p:txBody>
      </p:sp>
      <p:sp>
        <p:nvSpPr>
          <p:cNvPr id="7" name="Pladsholder til billede 18">
            <a:extLst>
              <a:ext uri="{FF2B5EF4-FFF2-40B4-BE49-F238E27FC236}">
                <a16:creationId xmlns:a16="http://schemas.microsoft.com/office/drawing/2014/main" id="{78ABFC04-A675-ADAA-ADFB-D700685BDAB2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096000" y="-2"/>
            <a:ext cx="6096001" cy="3429001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solidFill>
                  <a:schemeClr val="accent4"/>
                </a:solidFill>
              </a:defRPr>
            </a:lvl1pPr>
          </a:lstStyle>
          <a:p>
            <a:r>
              <a:rPr lang="da-DK" dirty="0"/>
              <a:t>Indsæt billede ved at trykke</a:t>
            </a:r>
          </a:p>
          <a:p>
            <a:r>
              <a:rPr lang="da-DK" dirty="0"/>
              <a:t>på ikonet</a:t>
            </a:r>
          </a:p>
          <a:p>
            <a:endParaRPr lang="da-DK" dirty="0"/>
          </a:p>
          <a:p>
            <a:endParaRPr lang="da-DK" dirty="0"/>
          </a:p>
          <a:p>
            <a:endParaRPr lang="da-DK" dirty="0"/>
          </a:p>
        </p:txBody>
      </p:sp>
      <p:sp>
        <p:nvSpPr>
          <p:cNvPr id="8" name="Pladsholder til billede 18">
            <a:extLst>
              <a:ext uri="{FF2B5EF4-FFF2-40B4-BE49-F238E27FC236}">
                <a16:creationId xmlns:a16="http://schemas.microsoft.com/office/drawing/2014/main" id="{01B1B245-1870-6F63-E15B-5A42484D145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-9525" y="3441746"/>
            <a:ext cx="6096001" cy="3429001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solidFill>
                  <a:schemeClr val="accent4"/>
                </a:solidFill>
              </a:defRPr>
            </a:lvl1pPr>
          </a:lstStyle>
          <a:p>
            <a:r>
              <a:rPr lang="da-DK"/>
              <a:t>Klik på ikonet for at tilføje et billede</a:t>
            </a:r>
            <a:endParaRPr lang="da-DK" dirty="0"/>
          </a:p>
        </p:txBody>
      </p:sp>
      <p:sp>
        <p:nvSpPr>
          <p:cNvPr id="3" name="Pladsholder til tekst 11">
            <a:extLst>
              <a:ext uri="{FF2B5EF4-FFF2-40B4-BE49-F238E27FC236}">
                <a16:creationId xmlns:a16="http://schemas.microsoft.com/office/drawing/2014/main" id="{28000BE1-CFA9-0B2C-3A46-EFDA07107F0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75081" y="2918690"/>
            <a:ext cx="5241838" cy="1046109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ctr">
              <a:buNone/>
              <a:defRPr lang="da-DK" sz="2800" kern="1200" dirty="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da-DK"/>
              <a:t>Klik for at redigere teksttypografierne i masteren</a:t>
            </a:r>
          </a:p>
        </p:txBody>
      </p:sp>
    </p:spTree>
    <p:extLst>
      <p:ext uri="{BB962C8B-B14F-4D97-AF65-F5344CB8AC3E}">
        <p14:creationId xmlns:p14="http://schemas.microsoft.com/office/powerpoint/2010/main" val="25014905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487110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4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www.sikkerdigital.dk/virksomhed/test-og-vaerktoejer" TargetMode="Externa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9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ikkerdigital.dk/myndighed/iso-27001-implementering" TargetMode="Externa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62.jpe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isecurity.org/controls" TargetMode="External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9.jpeg"/><Relationship Id="rId4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C9D168-4DA3-86AD-7218-68EE528F13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0EF19F3-BCD2-B455-2AB8-55967EE4D80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10241" y="5281159"/>
            <a:ext cx="9982200" cy="908391"/>
          </a:xfrm>
        </p:spPr>
        <p:txBody>
          <a:bodyPr anchor="ctr">
            <a:normAutofit/>
          </a:bodyPr>
          <a:lstStyle/>
          <a:p>
            <a:r>
              <a:rPr lang="da-DK" dirty="0"/>
              <a:t>Forretningsforståelse</a:t>
            </a:r>
          </a:p>
        </p:txBody>
      </p:sp>
      <p:sp>
        <p:nvSpPr>
          <p:cNvPr id="3" name="Tekstfelt 2">
            <a:extLst>
              <a:ext uri="{FF2B5EF4-FFF2-40B4-BE49-F238E27FC236}">
                <a16:creationId xmlns:a16="http://schemas.microsoft.com/office/drawing/2014/main" id="{0FD4D7CF-1618-2490-462F-9DC4E6B8C6F2}"/>
              </a:ext>
            </a:extLst>
          </p:cNvPr>
          <p:cNvSpPr txBox="1"/>
          <p:nvPr/>
        </p:nvSpPr>
        <p:spPr>
          <a:xfrm>
            <a:off x="2677335" y="3016820"/>
            <a:ext cx="835837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t>Modul 8 </a:t>
            </a:r>
            <a:r>
              <a:rPr kumimoji="0" lang="da-DK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t>Governance</a:t>
            </a:r>
            <a:r>
              <a:rPr kumimoji="0" lang="da-DK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t>, </a:t>
            </a:r>
            <a:r>
              <a:rPr kumimoji="0" lang="da-DK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t>politikker og standarder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t>introduktion</a:t>
            </a:r>
          </a:p>
        </p:txBody>
      </p:sp>
    </p:spTree>
    <p:extLst>
      <p:ext uri="{BB962C8B-B14F-4D97-AF65-F5344CB8AC3E}">
        <p14:creationId xmlns:p14="http://schemas.microsoft.com/office/powerpoint/2010/main" val="38455771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ladsholder til billede 5">
            <a:extLst>
              <a:ext uri="{FF2B5EF4-FFF2-40B4-BE49-F238E27FC236}">
                <a16:creationId xmlns:a16="http://schemas.microsoft.com/office/drawing/2014/main" id="{51F3D22A-74E5-5EB4-4ABB-2BAA865B646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31176" r="31176"/>
          <a:stretch>
            <a:fillRect/>
          </a:stretch>
        </p:blipFill>
        <p:spPr>
          <a:xfrm>
            <a:off x="0" y="0"/>
            <a:ext cx="6096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D79B4CA-FE92-C5BA-3AC8-042FD64A318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1015" y="919789"/>
            <a:ext cx="5042785" cy="841357"/>
          </a:xfrm>
        </p:spPr>
        <p:txBody>
          <a:bodyPr anchor="ctr">
            <a:normAutofit/>
          </a:bodyPr>
          <a:lstStyle/>
          <a:p>
            <a:pPr algn="l"/>
            <a:r>
              <a:rPr lang="da-DK" dirty="0"/>
              <a:t>3. Risikostyring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553C7838-9524-1168-F51C-B54F0DC847F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591015" y="2038525"/>
            <a:ext cx="5042786" cy="4157001"/>
          </a:xfrm>
        </p:spPr>
        <p:txBody>
          <a:bodyPr anchor="t">
            <a:normAutofit/>
          </a:bodyPr>
          <a:lstStyle/>
          <a:p>
            <a:r>
              <a:rPr lang="da-DK" sz="2000" dirty="0">
                <a:solidFill>
                  <a:srgbClr val="FF0000"/>
                </a:solidFill>
              </a:rPr>
              <a:t>Identifikation og vurdering af </a:t>
            </a:r>
            <a:r>
              <a:rPr lang="da-DK" sz="2000" dirty="0" err="1">
                <a:solidFill>
                  <a:srgbClr val="FF0000"/>
                </a:solidFill>
              </a:rPr>
              <a:t>cyberrisici</a:t>
            </a:r>
            <a:r>
              <a:rPr lang="da-DK" sz="2000" dirty="0"/>
              <a:t>, herunder at analysere </a:t>
            </a:r>
            <a:r>
              <a:rPr lang="da-DK" sz="2000" dirty="0">
                <a:solidFill>
                  <a:srgbClr val="FF0000"/>
                </a:solidFill>
              </a:rPr>
              <a:t>trusler, sårbarheder </a:t>
            </a:r>
            <a:r>
              <a:rPr lang="da-DK" sz="2000" dirty="0"/>
              <a:t>og potentielle konsekvenser for organisationens informationer og infrastruktur. Risikostyring hjælper med at prioritere sikkerhedsforanstaltninger</a:t>
            </a:r>
            <a:r>
              <a:rPr lang="da-DK" dirty="0"/>
              <a:t>.</a:t>
            </a:r>
          </a:p>
        </p:txBody>
      </p:sp>
      <p:pic>
        <p:nvPicPr>
          <p:cNvPr id="4" name="Billede 3">
            <a:extLst>
              <a:ext uri="{FF2B5EF4-FFF2-40B4-BE49-F238E27FC236}">
                <a16:creationId xmlns:a16="http://schemas.microsoft.com/office/drawing/2014/main" id="{C792944D-D2C8-AB75-1A56-1FF3841014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6250" y="4416732"/>
            <a:ext cx="1471768" cy="1679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8152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ladsholder til billede 3">
            <a:extLst>
              <a:ext uri="{FF2B5EF4-FFF2-40B4-BE49-F238E27FC236}">
                <a16:creationId xmlns:a16="http://schemas.microsoft.com/office/drawing/2014/main" id="{F17A67A6-9CCF-C42C-6929-D37BE4180B1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20333" r="20333"/>
          <a:stretch/>
        </p:blipFill>
        <p:spPr>
          <a:xfrm>
            <a:off x="0" y="11092"/>
            <a:ext cx="6096001" cy="6857925"/>
          </a:xfrm>
          <a:prstGeom prst="rect">
            <a:avLst/>
          </a:prstGeom>
          <a:noFill/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A7E724A-5520-ED24-3564-533817C8A38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1015" y="919789"/>
            <a:ext cx="5042785" cy="841357"/>
          </a:xfrm>
        </p:spPr>
        <p:txBody>
          <a:bodyPr anchor="ctr">
            <a:normAutofit/>
          </a:bodyPr>
          <a:lstStyle/>
          <a:p>
            <a:pPr algn="l"/>
            <a:r>
              <a:rPr lang="da-DK" dirty="0"/>
              <a:t>4. Compliance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76FFAE74-794E-9FA3-B9EC-B3E2DBEFB32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591015" y="2038525"/>
            <a:ext cx="5042786" cy="4157001"/>
          </a:xfrm>
        </p:spPr>
        <p:txBody>
          <a:bodyPr anchor="t">
            <a:normAutofit/>
          </a:bodyPr>
          <a:lstStyle/>
          <a:p>
            <a:r>
              <a:rPr lang="da-DK" sz="2000" dirty="0">
                <a:solidFill>
                  <a:srgbClr val="FF0000"/>
                </a:solidFill>
              </a:rPr>
              <a:t>Overholdelse af love, reguleringer og industristandarder </a:t>
            </a:r>
            <a:r>
              <a:rPr lang="da-DK" sz="2000" dirty="0"/>
              <a:t>(såsom GDPR, NIS2, ISO 27001), som er afgørende for at sikre, at organisationen handler lovligt og ansvarligt i forhold til </a:t>
            </a:r>
            <a:r>
              <a:rPr lang="da-DK" sz="2000" dirty="0" err="1"/>
              <a:t>cybersikkerhed</a:t>
            </a:r>
            <a:r>
              <a:rPr lang="da-DK" sz="2000" dirty="0"/>
              <a:t>.</a:t>
            </a:r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B37B3520-35D3-462C-5DF6-C246E67EFD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6467" y="4391024"/>
            <a:ext cx="1811867" cy="1019175"/>
          </a:xfrm>
          <a:prstGeom prst="rect">
            <a:avLst/>
          </a:prstGeom>
        </p:spPr>
      </p:pic>
      <p:pic>
        <p:nvPicPr>
          <p:cNvPr id="2050" name="Picture 2" descr="Seven tips for compliance with the General Data Protection Regulation (GDPR)  - Ackcent">
            <a:extLst>
              <a:ext uri="{FF2B5EF4-FFF2-40B4-BE49-F238E27FC236}">
                <a16:creationId xmlns:a16="http://schemas.microsoft.com/office/drawing/2014/main" id="{C7F62B6A-3BDF-01C3-2B60-E92BC77395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8800" y="5053408"/>
            <a:ext cx="1712913" cy="1142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7411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ladsholder til billede 3">
            <a:extLst>
              <a:ext uri="{FF2B5EF4-FFF2-40B4-BE49-F238E27FC236}">
                <a16:creationId xmlns:a16="http://schemas.microsoft.com/office/drawing/2014/main" id="{0E1779E7-C2D8-8331-17B2-0D5C7F2B991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25000" r="25000"/>
          <a:stretch>
            <a:fillRect/>
          </a:stretch>
        </p:blipFill>
        <p:spPr>
          <a:xfrm>
            <a:off x="0" y="0"/>
            <a:ext cx="6096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6D9AF05-AB2D-5495-B05E-8909D086161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1015" y="919789"/>
            <a:ext cx="5600985" cy="841357"/>
          </a:xfrm>
        </p:spPr>
        <p:txBody>
          <a:bodyPr anchor="ctr">
            <a:normAutofit/>
          </a:bodyPr>
          <a:lstStyle/>
          <a:p>
            <a:pPr algn="l"/>
            <a:r>
              <a:rPr lang="da-DK" sz="2600" dirty="0"/>
              <a:t>5. Overvågning og rapportering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B54F6525-1ADC-DD31-CF38-2BAB6B86D47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591015" y="2038525"/>
            <a:ext cx="5042786" cy="4157001"/>
          </a:xfrm>
        </p:spPr>
        <p:txBody>
          <a:bodyPr anchor="t">
            <a:normAutofit/>
          </a:bodyPr>
          <a:lstStyle/>
          <a:p>
            <a:r>
              <a:rPr lang="da-DK" sz="2000" dirty="0"/>
              <a:t>Løbende </a:t>
            </a:r>
            <a:r>
              <a:rPr lang="da-DK" sz="2000" dirty="0">
                <a:solidFill>
                  <a:srgbClr val="FF0000"/>
                </a:solidFill>
              </a:rPr>
              <a:t>overvågning af </a:t>
            </a:r>
            <a:r>
              <a:rPr lang="da-DK" sz="2000" dirty="0" err="1">
                <a:solidFill>
                  <a:srgbClr val="FF0000"/>
                </a:solidFill>
              </a:rPr>
              <a:t>cybersikkerhedstilstanden</a:t>
            </a:r>
            <a:r>
              <a:rPr lang="da-DK" sz="2000" dirty="0">
                <a:solidFill>
                  <a:srgbClr val="FF0000"/>
                </a:solidFill>
              </a:rPr>
              <a:t> </a:t>
            </a:r>
            <a:r>
              <a:rPr lang="da-DK" sz="2000" dirty="0"/>
              <a:t>og rapportering til ledelsen om eventuelle sikkerhedsbrud, trusler eller udfordringer. Dette inkluderer også opfølgning på incidenter og evaluering af den overordnede sikkerhedspræstation</a:t>
            </a:r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9B07F365-0C2F-B594-DCA9-78CE21B311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0500" y="4626937"/>
            <a:ext cx="2441400" cy="1568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3501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Video 4" descr="Aktie linjediagram">
            <a:extLst>
              <a:ext uri="{FF2B5EF4-FFF2-40B4-BE49-F238E27FC236}">
                <a16:creationId xmlns:a16="http://schemas.microsoft.com/office/drawing/2014/main" id="{20B742B3-639D-2B4E-6FDE-E6DBA22FCDB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r="49858" b="1"/>
          <a:stretch/>
        </p:blipFill>
        <p:spPr>
          <a:xfrm>
            <a:off x="-1" y="-1"/>
            <a:ext cx="6096001" cy="6858001"/>
          </a:xfrm>
          <a:prstGeom prst="rect">
            <a:avLst/>
          </a:prstGeom>
          <a:noFill/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4DBF643-5527-B946-0B1C-F7DAE9A3BDC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1015" y="919789"/>
            <a:ext cx="5042785" cy="841357"/>
          </a:xfrm>
        </p:spPr>
        <p:txBody>
          <a:bodyPr anchor="ctr">
            <a:normAutofit/>
          </a:bodyPr>
          <a:lstStyle/>
          <a:p>
            <a:pPr algn="l"/>
            <a:r>
              <a:rPr lang="da-DK" dirty="0"/>
              <a:t>6. Forbedringsprocesser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A95A84C1-E722-6825-162F-5DA57BA58DC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591015" y="2038525"/>
            <a:ext cx="5042786" cy="4157001"/>
          </a:xfrm>
        </p:spPr>
        <p:txBody>
          <a:bodyPr anchor="t">
            <a:normAutofit/>
          </a:bodyPr>
          <a:lstStyle/>
          <a:p>
            <a:r>
              <a:rPr lang="da-DK" sz="2000" dirty="0" err="1"/>
              <a:t>Cybersikkerhedsgovernance</a:t>
            </a:r>
            <a:r>
              <a:rPr lang="da-DK" sz="2000" dirty="0"/>
              <a:t> er en kontinuerlig proces, der kræver løbende forbedring. </a:t>
            </a:r>
            <a:r>
              <a:rPr lang="da-DK" sz="2000" dirty="0">
                <a:solidFill>
                  <a:srgbClr val="FF0000"/>
                </a:solidFill>
              </a:rPr>
              <a:t>Evaluering af eksisterende </a:t>
            </a:r>
            <a:r>
              <a:rPr lang="da-DK" sz="2000" dirty="0" err="1">
                <a:solidFill>
                  <a:srgbClr val="FF0000"/>
                </a:solidFill>
              </a:rPr>
              <a:t>sikkerheds-foranstaltninger</a:t>
            </a:r>
            <a:r>
              <a:rPr lang="da-DK" sz="2000" dirty="0">
                <a:solidFill>
                  <a:srgbClr val="FF0000"/>
                </a:solidFill>
              </a:rPr>
              <a:t> og justering af politikker</a:t>
            </a:r>
            <a:r>
              <a:rPr lang="da-DK" sz="2000" dirty="0"/>
              <a:t> baseret på ændringer i lovgivning, trusselsbillede, teknologi og organisationens behov</a:t>
            </a:r>
            <a:r>
              <a:rPr lang="da-DK" dirty="0"/>
              <a:t>.</a:t>
            </a:r>
          </a:p>
        </p:txBody>
      </p:sp>
      <p:pic>
        <p:nvPicPr>
          <p:cNvPr id="1026" name="Picture 2" descr="Plan, Do, Check, Act (PDCA) — A Resource Guide">
            <a:extLst>
              <a:ext uri="{FF2B5EF4-FFF2-40B4-BE49-F238E27FC236}">
                <a16:creationId xmlns:a16="http://schemas.microsoft.com/office/drawing/2014/main" id="{07592CBE-0463-A6A2-8983-AA0F8DD40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0974" y="4565044"/>
            <a:ext cx="1552575" cy="1630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0066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A6BB6A7-B94B-2487-A93E-1065B36E3B9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1015" y="919789"/>
            <a:ext cx="5042785" cy="841357"/>
          </a:xfrm>
        </p:spPr>
        <p:txBody>
          <a:bodyPr anchor="ctr">
            <a:normAutofit/>
          </a:bodyPr>
          <a:lstStyle/>
          <a:p>
            <a:pPr algn="l"/>
            <a:r>
              <a:rPr lang="da-DK" dirty="0"/>
              <a:t>7 . Ansvar og roller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19E146F4-D41D-ACDD-EEBC-772A96F1C23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591015" y="2038525"/>
            <a:ext cx="5042786" cy="4157001"/>
          </a:xfrm>
        </p:spPr>
        <p:txBody>
          <a:bodyPr anchor="t">
            <a:normAutofit/>
          </a:bodyPr>
          <a:lstStyle/>
          <a:p>
            <a:r>
              <a:rPr lang="da-DK" sz="2000" dirty="0"/>
              <a:t>Etablering af </a:t>
            </a:r>
            <a:r>
              <a:rPr lang="da-DK" sz="2000" dirty="0">
                <a:solidFill>
                  <a:srgbClr val="FF0000"/>
                </a:solidFill>
              </a:rPr>
              <a:t>klare roller og ansvar </a:t>
            </a:r>
            <a:r>
              <a:rPr lang="da-DK" sz="2000" dirty="0"/>
              <a:t>for </a:t>
            </a:r>
            <a:r>
              <a:rPr lang="da-DK" sz="2000" dirty="0" err="1"/>
              <a:t>cybersikkerhed</a:t>
            </a:r>
            <a:r>
              <a:rPr lang="da-DK" sz="2000" dirty="0"/>
              <a:t> på tværs af organisationen, som f.eks. </a:t>
            </a:r>
            <a:r>
              <a:rPr lang="da-DK" sz="2000" dirty="0" err="1"/>
              <a:t>cybersikkerhedschef</a:t>
            </a:r>
            <a:r>
              <a:rPr lang="da-DK" sz="2000" dirty="0"/>
              <a:t> (CISO), IT-afdelingen, risikostyringsteam og andre relevante interessenter.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15D96F2A-4011-6C2D-B722-67F77BBA19B9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46" r="28646"/>
          <a:stretch>
            <a:fillRect/>
          </a:stretch>
        </p:blipFill>
        <p:spPr bwMode="auto">
          <a:xfrm>
            <a:off x="0" y="0"/>
            <a:ext cx="6096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Billede 3">
            <a:extLst>
              <a:ext uri="{FF2B5EF4-FFF2-40B4-BE49-F238E27FC236}">
                <a16:creationId xmlns:a16="http://schemas.microsoft.com/office/drawing/2014/main" id="{A640AF2B-4E38-4493-E3AE-044398BD18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5274" y="3957151"/>
            <a:ext cx="2238375" cy="223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5180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E4C068AC-9976-C65E-8CB2-3382422BEF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Opgave 1</a:t>
            </a:r>
          </a:p>
        </p:txBody>
      </p:sp>
      <p:sp>
        <p:nvSpPr>
          <p:cNvPr id="6" name="Pladsholder til indhold 5">
            <a:extLst>
              <a:ext uri="{FF2B5EF4-FFF2-40B4-BE49-F238E27FC236}">
                <a16:creationId xmlns:a16="http://schemas.microsoft.com/office/drawing/2014/main" id="{226C8AA9-B8F9-4091-CFDD-65897E3A541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a-DK" dirty="0"/>
              <a:t>Lav en </a:t>
            </a:r>
            <a:r>
              <a:rPr lang="da-DK" dirty="0" err="1"/>
              <a:t>governancebeskrivelse</a:t>
            </a:r>
            <a:r>
              <a:rPr lang="da-DK" dirty="0"/>
              <a:t> for Hvedebro – </a:t>
            </a:r>
            <a:r>
              <a:rPr lang="da-DK" b="1" dirty="0"/>
              <a:t>som den burde være </a:t>
            </a:r>
            <a:r>
              <a:rPr lang="da-DK" b="1" dirty="0">
                <a:sym typeface="Wingdings" panose="05000000000000000000" pitchFamily="2" charset="2"/>
              </a:rPr>
              <a:t></a:t>
            </a:r>
            <a:r>
              <a:rPr lang="da-DK" dirty="0"/>
              <a:t>.</a:t>
            </a:r>
          </a:p>
          <a:p>
            <a:endParaRPr lang="da-DK" dirty="0"/>
          </a:p>
          <a:p>
            <a:r>
              <a:rPr lang="da-DK" dirty="0"/>
              <a:t>Har lagt eksempel på skabelon i </a:t>
            </a:r>
            <a:r>
              <a:rPr lang="da-DK" dirty="0" err="1"/>
              <a:t>Canvas</a:t>
            </a:r>
            <a:r>
              <a:rPr lang="da-DK" dirty="0"/>
              <a:t>. Er ofte en del af sikkerhedspolitikken, men prøv skabelonen.</a:t>
            </a:r>
          </a:p>
          <a:p>
            <a:endParaRPr lang="da-DK" dirty="0"/>
          </a:p>
          <a:p>
            <a:r>
              <a:rPr lang="da-DK" dirty="0"/>
              <a:t>30 minutter til opgaven.</a:t>
            </a:r>
          </a:p>
        </p:txBody>
      </p:sp>
    </p:spTree>
    <p:extLst>
      <p:ext uri="{BB962C8B-B14F-4D97-AF65-F5344CB8AC3E}">
        <p14:creationId xmlns:p14="http://schemas.microsoft.com/office/powerpoint/2010/main" val="1451116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5B00B3-6132-BCC0-49E1-D55FFB8D0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Dokument-</a:t>
            </a:r>
            <a:r>
              <a:rPr lang="da-DK" dirty="0" err="1"/>
              <a:t>hieraki</a:t>
            </a:r>
            <a:r>
              <a:rPr lang="da-DK" dirty="0"/>
              <a:t> - eksempel</a:t>
            </a:r>
          </a:p>
        </p:txBody>
      </p:sp>
      <p:pic>
        <p:nvPicPr>
          <p:cNvPr id="5" name="Pladsholder til indhold 4">
            <a:extLst>
              <a:ext uri="{FF2B5EF4-FFF2-40B4-BE49-F238E27FC236}">
                <a16:creationId xmlns:a16="http://schemas.microsoft.com/office/drawing/2014/main" id="{94D11C5F-1BCF-98CF-9EA1-50A95E2351AE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3876677" y="1471308"/>
            <a:ext cx="4139230" cy="4999541"/>
          </a:xfrm>
          <a:prstGeom prst="rect">
            <a:avLst/>
          </a:prstGeom>
        </p:spPr>
      </p:pic>
      <p:sp>
        <p:nvSpPr>
          <p:cNvPr id="6" name="Tekstfelt 5">
            <a:extLst>
              <a:ext uri="{FF2B5EF4-FFF2-40B4-BE49-F238E27FC236}">
                <a16:creationId xmlns:a16="http://schemas.microsoft.com/office/drawing/2014/main" id="{8CBF533F-E2D9-4DE7-D42F-85566F7FC2E2}"/>
              </a:ext>
            </a:extLst>
          </p:cNvPr>
          <p:cNvSpPr txBox="1"/>
          <p:nvPr/>
        </p:nvSpPr>
        <p:spPr>
          <a:xfrm>
            <a:off x="8267700" y="6181725"/>
            <a:ext cx="35750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/>
              <a:t>Kilde: Digitaliseringsstyrelsen</a:t>
            </a:r>
          </a:p>
        </p:txBody>
      </p:sp>
    </p:spTree>
    <p:extLst>
      <p:ext uri="{BB962C8B-B14F-4D97-AF65-F5344CB8AC3E}">
        <p14:creationId xmlns:p14="http://schemas.microsoft.com/office/powerpoint/2010/main" val="28729727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6ECBA9-1B45-0AA0-9DAD-A9ACEE593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Politikker, standarder og procedurer – 3 niveauer</a:t>
            </a:r>
          </a:p>
        </p:txBody>
      </p:sp>
      <p:sp>
        <p:nvSpPr>
          <p:cNvPr id="4" name="Ligebenet trekant 3">
            <a:extLst>
              <a:ext uri="{FF2B5EF4-FFF2-40B4-BE49-F238E27FC236}">
                <a16:creationId xmlns:a16="http://schemas.microsoft.com/office/drawing/2014/main" id="{27F58077-FECE-A256-2CB9-C482C3EDBD43}"/>
              </a:ext>
            </a:extLst>
          </p:cNvPr>
          <p:cNvSpPr/>
          <p:nvPr/>
        </p:nvSpPr>
        <p:spPr>
          <a:xfrm>
            <a:off x="2094865" y="1925320"/>
            <a:ext cx="4526280" cy="3830320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a-DK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</p:txBody>
      </p:sp>
      <p:cxnSp>
        <p:nvCxnSpPr>
          <p:cNvPr id="6" name="Lige forbindelse 5">
            <a:extLst>
              <a:ext uri="{FF2B5EF4-FFF2-40B4-BE49-F238E27FC236}">
                <a16:creationId xmlns:a16="http://schemas.microsoft.com/office/drawing/2014/main" id="{1A938306-8B62-8EF8-4DD6-2EBFC0E8A3D2}"/>
              </a:ext>
            </a:extLst>
          </p:cNvPr>
          <p:cNvCxnSpPr/>
          <p:nvPr/>
        </p:nvCxnSpPr>
        <p:spPr>
          <a:xfrm>
            <a:off x="2286000" y="3171438"/>
            <a:ext cx="559816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Lige forbindelse 6">
            <a:extLst>
              <a:ext uri="{FF2B5EF4-FFF2-40B4-BE49-F238E27FC236}">
                <a16:creationId xmlns:a16="http://schemas.microsoft.com/office/drawing/2014/main" id="{FB2AE79A-CAAF-5E05-0F5E-A6DCA4E2ABAC}"/>
              </a:ext>
            </a:extLst>
          </p:cNvPr>
          <p:cNvCxnSpPr/>
          <p:nvPr/>
        </p:nvCxnSpPr>
        <p:spPr>
          <a:xfrm>
            <a:off x="2286000" y="4465388"/>
            <a:ext cx="559816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Tekstfelt 8">
            <a:extLst>
              <a:ext uri="{FF2B5EF4-FFF2-40B4-BE49-F238E27FC236}">
                <a16:creationId xmlns:a16="http://schemas.microsoft.com/office/drawing/2014/main" id="{CE7173B9-ED89-3431-F6DF-F7612BE31797}"/>
              </a:ext>
            </a:extLst>
          </p:cNvPr>
          <p:cNvSpPr txBox="1"/>
          <p:nvPr/>
        </p:nvSpPr>
        <p:spPr>
          <a:xfrm>
            <a:off x="6990080" y="2324855"/>
            <a:ext cx="4150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t>Informationssikkerhedspolitik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t>(overordnet politik for sikkerhed)</a:t>
            </a:r>
          </a:p>
        </p:txBody>
      </p:sp>
      <p:sp>
        <p:nvSpPr>
          <p:cNvPr id="11" name="Tekstfelt 10">
            <a:extLst>
              <a:ext uri="{FF2B5EF4-FFF2-40B4-BE49-F238E27FC236}">
                <a16:creationId xmlns:a16="http://schemas.microsoft.com/office/drawing/2014/main" id="{AC756B71-4368-9A6E-49EA-4F360713BD72}"/>
              </a:ext>
            </a:extLst>
          </p:cNvPr>
          <p:cNvSpPr txBox="1"/>
          <p:nvPr/>
        </p:nvSpPr>
        <p:spPr>
          <a:xfrm>
            <a:off x="6990080" y="3322847"/>
            <a:ext cx="40665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t>Underlæggende politikker/ standarder (uddyber politikken på specifikke områder)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a-DK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</p:txBody>
      </p:sp>
      <p:sp>
        <p:nvSpPr>
          <p:cNvPr id="12" name="Tekstfelt 11">
            <a:extLst>
              <a:ext uri="{FF2B5EF4-FFF2-40B4-BE49-F238E27FC236}">
                <a16:creationId xmlns:a16="http://schemas.microsoft.com/office/drawing/2014/main" id="{C1D43916-D181-AEB1-2C0E-422B36B75AB7}"/>
              </a:ext>
            </a:extLst>
          </p:cNvPr>
          <p:cNvSpPr txBox="1"/>
          <p:nvPr/>
        </p:nvSpPr>
        <p:spPr>
          <a:xfrm>
            <a:off x="7047230" y="4603233"/>
            <a:ext cx="354076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t>Principper og procedurer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t>(definerer hvad og hvordan man udfører sit arbejde for at opfylde standarder)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a-DK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</p:txBody>
      </p:sp>
      <p:sp>
        <p:nvSpPr>
          <p:cNvPr id="14" name="Tekstfelt 13">
            <a:extLst>
              <a:ext uri="{FF2B5EF4-FFF2-40B4-BE49-F238E27FC236}">
                <a16:creationId xmlns:a16="http://schemas.microsoft.com/office/drawing/2014/main" id="{17BA1837-B7E1-3163-52D1-BC860B31B4B6}"/>
              </a:ext>
            </a:extLst>
          </p:cNvPr>
          <p:cNvSpPr txBox="1"/>
          <p:nvPr/>
        </p:nvSpPr>
        <p:spPr>
          <a:xfrm>
            <a:off x="2620010" y="2384852"/>
            <a:ext cx="6273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t>Informationssikkerhedspolitik</a:t>
            </a:r>
          </a:p>
        </p:txBody>
      </p:sp>
      <p:sp>
        <p:nvSpPr>
          <p:cNvPr id="18" name="Tekstfelt 17">
            <a:extLst>
              <a:ext uri="{FF2B5EF4-FFF2-40B4-BE49-F238E27FC236}">
                <a16:creationId xmlns:a16="http://schemas.microsoft.com/office/drawing/2014/main" id="{F782BFA1-C3A1-264D-C6B8-B8331B5CE336}"/>
              </a:ext>
            </a:extLst>
          </p:cNvPr>
          <p:cNvSpPr txBox="1"/>
          <p:nvPr/>
        </p:nvSpPr>
        <p:spPr>
          <a:xfrm>
            <a:off x="2194243" y="3702670"/>
            <a:ext cx="6273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t>Underlæggende politikker/ (standarder)</a:t>
            </a:r>
          </a:p>
        </p:txBody>
      </p:sp>
      <p:sp>
        <p:nvSpPr>
          <p:cNvPr id="20" name="Tekstfelt 19">
            <a:extLst>
              <a:ext uri="{FF2B5EF4-FFF2-40B4-BE49-F238E27FC236}">
                <a16:creationId xmlns:a16="http://schemas.microsoft.com/office/drawing/2014/main" id="{5A514633-3677-93F6-924E-5921BB34CEAD}"/>
              </a:ext>
            </a:extLst>
          </p:cNvPr>
          <p:cNvSpPr txBox="1"/>
          <p:nvPr/>
        </p:nvSpPr>
        <p:spPr>
          <a:xfrm>
            <a:off x="2794000" y="4899314"/>
            <a:ext cx="6273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t>Principper og procedurer</a:t>
            </a:r>
          </a:p>
        </p:txBody>
      </p:sp>
    </p:spTree>
    <p:extLst>
      <p:ext uri="{BB962C8B-B14F-4D97-AF65-F5344CB8AC3E}">
        <p14:creationId xmlns:p14="http://schemas.microsoft.com/office/powerpoint/2010/main" val="6580117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9C5CB1F-E26F-A385-989B-7E8977F6F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68232"/>
            <a:ext cx="10515600" cy="920749"/>
          </a:xfrm>
        </p:spPr>
        <p:txBody>
          <a:bodyPr anchor="ctr">
            <a:normAutofit/>
          </a:bodyPr>
          <a:lstStyle/>
          <a:p>
            <a:r>
              <a:rPr lang="da-DK" dirty="0"/>
              <a:t>Hvad er politikker, standarder og procedurer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80608810-5E82-B0F9-98BC-4A62A664B81C}"/>
              </a:ext>
            </a:extLst>
          </p:cNvPr>
          <p:cNvSpPr>
            <a:spLocks noGrp="1" noChangeArrowheads="1"/>
          </p:cNvSpPr>
          <p:nvPr>
            <p:ph sz="quarter" idx="10"/>
          </p:nvPr>
        </p:nvSpPr>
        <p:spPr bwMode="auto">
          <a:xfrm>
            <a:off x="838200" y="1791478"/>
            <a:ext cx="10515600" cy="4398291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 lnSpcReduction="10000"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da-DK" altLang="da-DK" b="1" i="0" u="none" strike="noStrike" cap="none" normalizeH="0" baseline="0" dirty="0">
                <a:ln>
                  <a:noFill/>
                </a:ln>
                <a:effectLst/>
              </a:rPr>
              <a:t>Politikker:</a:t>
            </a:r>
            <a:r>
              <a:rPr kumimoji="0" lang="da-DK" altLang="da-DK" b="0" i="0" u="none" strike="noStrike" cap="none" normalizeH="0" baseline="0" dirty="0">
                <a:ln>
                  <a:noFill/>
                </a:ln>
                <a:effectLst/>
              </a:rPr>
              <a:t> 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da-DK" altLang="da-DK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</a:rPr>
              <a:t>Overordnede </a:t>
            </a:r>
            <a:r>
              <a:rPr lang="da-DK" altLang="da-DK" dirty="0">
                <a:solidFill>
                  <a:srgbClr val="FF0000"/>
                </a:solidFill>
              </a:rPr>
              <a:t>r</a:t>
            </a:r>
            <a:r>
              <a:rPr kumimoji="0" lang="da-DK" altLang="da-DK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</a:rPr>
              <a:t>etningslinjer/mål </a:t>
            </a:r>
            <a:r>
              <a:rPr kumimoji="0" lang="da-DK" altLang="da-DK" b="0" i="0" u="none" strike="noStrike" cap="none" normalizeH="0" baseline="0" dirty="0">
                <a:ln>
                  <a:noFill/>
                </a:ln>
                <a:effectLst/>
              </a:rPr>
              <a:t>for </a:t>
            </a:r>
            <a:r>
              <a:rPr lang="da-DK" altLang="da-DK" dirty="0" err="1"/>
              <a:t>cybersikkerhed</a:t>
            </a:r>
            <a:r>
              <a:rPr lang="da-DK" altLang="da-DK" dirty="0"/>
              <a:t> - ansvar på området </a:t>
            </a:r>
            <a:r>
              <a:rPr kumimoji="0" lang="da-DK" altLang="da-DK" b="0" i="0" u="none" strike="noStrike" cap="none" normalizeH="0" baseline="0" dirty="0">
                <a:ln>
                  <a:noFill/>
                </a:ln>
                <a:effectLst/>
              </a:rPr>
              <a:t>og adfærd i organisationen.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endParaRPr kumimoji="0" lang="da-DK" altLang="da-DK" b="1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da-DK" altLang="da-DK" b="1" i="0" u="none" strike="noStrike" cap="none" normalizeH="0" baseline="0" dirty="0">
                <a:ln>
                  <a:noFill/>
                </a:ln>
                <a:effectLst/>
              </a:rPr>
              <a:t>Standarder (underliggende politikker):</a:t>
            </a:r>
            <a:r>
              <a:rPr kumimoji="0" lang="da-DK" altLang="da-DK" b="0" i="0" u="none" strike="noStrike" cap="none" normalizeH="0" baseline="0" dirty="0">
                <a:ln>
                  <a:noFill/>
                </a:ln>
                <a:effectLst/>
              </a:rPr>
              <a:t> 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da-DK" altLang="da-DK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</a:rPr>
              <a:t>Specifikke krav </a:t>
            </a:r>
            <a:r>
              <a:rPr kumimoji="0" lang="da-DK" altLang="da-DK" b="0" i="0" u="none" strike="noStrike" cap="none" normalizeH="0" baseline="0" dirty="0">
                <a:ln>
                  <a:noFill/>
                </a:ln>
                <a:effectLst/>
              </a:rPr>
              <a:t>og retningslinjer for sikkerhed.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endParaRPr lang="da-DK" altLang="da-DK" dirty="0"/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da-DK" altLang="da-DK" b="1" i="0" u="none" strike="noStrike" cap="none" normalizeH="0" baseline="0" dirty="0">
                <a:ln>
                  <a:noFill/>
                </a:ln>
                <a:effectLst/>
              </a:rPr>
              <a:t>Procedurer/principper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da-DK" altLang="da-DK" i="0" u="none" strike="noStrike" cap="none" normalizeH="0" baseline="0" dirty="0">
                <a:ln>
                  <a:noFill/>
                </a:ln>
                <a:effectLst/>
              </a:rPr>
              <a:t>Hvordan gør man det rigtigt</a:t>
            </a:r>
            <a:r>
              <a:rPr lang="da-DK" altLang="da-DK" dirty="0"/>
              <a:t> - </a:t>
            </a:r>
            <a:r>
              <a:rPr lang="da-DK" altLang="da-DK" dirty="0">
                <a:solidFill>
                  <a:srgbClr val="FF0000"/>
                </a:solidFill>
              </a:rPr>
              <a:t>arbejdsproces</a:t>
            </a:r>
            <a:endParaRPr kumimoji="0" lang="da-DK" altLang="da-DK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endParaRPr kumimoji="0" lang="da-DK" altLang="da-DK" b="1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da-DK" altLang="da-DK" b="1" i="0" u="none" strike="noStrike" cap="none" normalizeH="0" baseline="0" dirty="0">
                <a:ln>
                  <a:noFill/>
                </a:ln>
                <a:effectLst/>
              </a:rPr>
              <a:t>Hvorfor er de vigtige?</a:t>
            </a:r>
            <a:endParaRPr kumimoji="0" lang="da-DK" altLang="da-DK" b="0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da-DK" altLang="da-DK" b="0" i="0" u="none" strike="noStrike" cap="none" normalizeH="0" baseline="0" dirty="0">
                <a:ln>
                  <a:noFill/>
                </a:ln>
                <a:effectLst/>
              </a:rPr>
              <a:t>Skaber </a:t>
            </a:r>
            <a:r>
              <a:rPr kumimoji="0" lang="da-DK" altLang="da-DK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</a:rPr>
              <a:t>ensartethed </a:t>
            </a:r>
            <a:r>
              <a:rPr kumimoji="0" lang="da-DK" altLang="da-DK" b="0" i="0" u="none" strike="noStrike" cap="none" normalizeH="0" baseline="0" dirty="0">
                <a:ln>
                  <a:noFill/>
                </a:ln>
                <a:effectLst/>
              </a:rPr>
              <a:t>og forståelse på tværs af organisationen.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da-DK" altLang="da-DK" b="0" i="0" u="none" strike="noStrike" cap="none" normalizeH="0" baseline="0" dirty="0">
                <a:ln>
                  <a:noFill/>
                </a:ln>
                <a:effectLst/>
              </a:rPr>
              <a:t>Sikrer overholdelse af </a:t>
            </a:r>
            <a:r>
              <a:rPr kumimoji="0" lang="da-DK" altLang="da-DK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</a:rPr>
              <a:t>lovgivning</a:t>
            </a:r>
            <a:r>
              <a:rPr kumimoji="0" lang="da-DK" altLang="da-DK" b="0" i="0" u="none" strike="noStrike" cap="none" normalizeH="0" baseline="0" dirty="0">
                <a:ln>
                  <a:noFill/>
                </a:ln>
                <a:effectLst/>
              </a:rPr>
              <a:t> og beskytter organisationen mod risici.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lang="da-DK" altLang="da-DK" dirty="0">
                <a:solidFill>
                  <a:srgbClr val="FF0000"/>
                </a:solidFill>
              </a:rPr>
              <a:t>Politik skal kunne udleveres til kunder – husk det ifm. oplysninger</a:t>
            </a:r>
            <a:endParaRPr kumimoji="0" lang="da-DK" altLang="da-DK" b="0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da-DK" altLang="da-DK" b="0" i="0" u="none" strike="noStrike" cap="none" normalizeH="0" baseline="0" dirty="0">
              <a:ln>
                <a:noFill/>
              </a:ln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5467415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F43331E-16D1-1202-03F8-B32F81E28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Hvorfor anvende kendte standarder (eks. ISO)? 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720334D1-1916-ECF6-0883-D5EBB2EBE1E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/>
              <a:t>Standarder er </a:t>
            </a:r>
            <a:r>
              <a:rPr lang="da-DK" dirty="0">
                <a:solidFill>
                  <a:srgbClr val="FF0000"/>
                </a:solidFill>
              </a:rPr>
              <a:t>internationalt anerkendte </a:t>
            </a:r>
            <a:r>
              <a:rPr lang="da-DK" dirty="0"/>
              <a:t>og hjælper med at skabe en fælles forståelse for </a:t>
            </a:r>
            <a:r>
              <a:rPr lang="da-DK" dirty="0" err="1"/>
              <a:t>cybersikkerhed</a:t>
            </a:r>
            <a:r>
              <a:rPr lang="da-DK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/>
              <a:t>Standarder kan være et </a:t>
            </a:r>
            <a:r>
              <a:rPr lang="da-DK" dirty="0">
                <a:solidFill>
                  <a:srgbClr val="FF0000"/>
                </a:solidFill>
              </a:rPr>
              <a:t>markedskrav</a:t>
            </a:r>
            <a:r>
              <a:rPr lang="da-DK" dirty="0"/>
              <a:t>; eksempelvis krav fra samarbejdspartnere eller kunder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/>
              <a:t>Standarder kan </a:t>
            </a:r>
            <a:r>
              <a:rPr lang="da-DK" dirty="0">
                <a:solidFill>
                  <a:srgbClr val="FF0000"/>
                </a:solidFill>
              </a:rPr>
              <a:t>hjælpe organisationer </a:t>
            </a:r>
            <a:r>
              <a:rPr lang="da-DK" dirty="0"/>
              <a:t>i gang med </a:t>
            </a:r>
            <a:r>
              <a:rPr lang="da-DK" dirty="0" err="1"/>
              <a:t>cybersikkerhed</a:t>
            </a:r>
            <a:r>
              <a:rPr lang="da-DK" dirty="0"/>
              <a:t>, så de ikke skal starte helt fra bunden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/>
              <a:t>Standarder kan styrke virksomheders </a:t>
            </a:r>
            <a:r>
              <a:rPr lang="da-DK" dirty="0">
                <a:solidFill>
                  <a:srgbClr val="FF0000"/>
                </a:solidFill>
              </a:rPr>
              <a:t>konkurrenceevne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/>
              <a:t>Standarder kan være en hjælp til at </a:t>
            </a:r>
            <a:r>
              <a:rPr lang="da-DK" dirty="0">
                <a:solidFill>
                  <a:srgbClr val="FF0000"/>
                </a:solidFill>
              </a:rPr>
              <a:t>sikre compliance </a:t>
            </a:r>
            <a:r>
              <a:rPr lang="da-DK" dirty="0"/>
              <a:t>i forhold til eventuel lovgivning, leverandøraftaler mm.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/>
              <a:t>Standarder kan bidrage til at </a:t>
            </a:r>
            <a:r>
              <a:rPr lang="da-DK" dirty="0">
                <a:solidFill>
                  <a:srgbClr val="FF0000"/>
                </a:solidFill>
              </a:rPr>
              <a:t>sikre tilliden </a:t>
            </a:r>
            <a:r>
              <a:rPr lang="da-DK" dirty="0"/>
              <a:t>til ens organisation og/eller ens produkter.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/>
              <a:t>Standarder kan fungere som en slags </a:t>
            </a:r>
            <a:r>
              <a:rPr lang="da-DK" dirty="0">
                <a:solidFill>
                  <a:srgbClr val="FF0000"/>
                </a:solidFill>
              </a:rPr>
              <a:t>kvalitetsstempel</a:t>
            </a:r>
          </a:p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3116148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E440F4-7816-1C40-CFF4-6C6F8E0A89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2AC92152-AEFD-61F2-6BD8-EEAD93ADB3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96000" y="5390809"/>
            <a:ext cx="5400000" cy="908391"/>
          </a:xfrm>
        </p:spPr>
        <p:txBody>
          <a:bodyPr/>
          <a:lstStyle/>
          <a:p>
            <a:endParaRPr lang="da-DK" dirty="0"/>
          </a:p>
          <a:p>
            <a:r>
              <a:rPr lang="da-DK" dirty="0"/>
              <a:t>Agenda for i dag (22/10).</a:t>
            </a:r>
          </a:p>
          <a:p>
            <a:pPr marL="514350" indent="-514350">
              <a:buFont typeface="+mj-lt"/>
              <a:buAutoNum type="arabicPeriod"/>
            </a:pPr>
            <a:r>
              <a:rPr lang="da-DK" sz="1800" dirty="0"/>
              <a:t>M</a:t>
            </a:r>
            <a:r>
              <a:rPr lang="da-DK" sz="1800"/>
              <a:t>C</a:t>
            </a:r>
            <a:endParaRPr lang="da-DK" sz="1800" dirty="0"/>
          </a:p>
          <a:p>
            <a:pPr marL="514350" indent="-514350">
              <a:buFont typeface="+mj-lt"/>
              <a:buAutoNum type="arabicPeriod"/>
            </a:pPr>
            <a:r>
              <a:rPr lang="da-DK" sz="1800" dirty="0"/>
              <a:t>Opsamling på hjemmeopgave</a:t>
            </a:r>
          </a:p>
          <a:p>
            <a:pPr marL="514350" indent="-514350">
              <a:buFont typeface="+mj-lt"/>
              <a:buAutoNum type="arabicPeriod"/>
            </a:pPr>
            <a:r>
              <a:rPr lang="da-DK" sz="1800" dirty="0"/>
              <a:t>Introduktion til </a:t>
            </a:r>
            <a:r>
              <a:rPr lang="da-DK" sz="1800" dirty="0" err="1"/>
              <a:t>Governance</a:t>
            </a:r>
            <a:endParaRPr lang="da-DK" sz="1800" dirty="0"/>
          </a:p>
          <a:p>
            <a:pPr marL="514350" indent="-514350">
              <a:buFont typeface="+mj-lt"/>
              <a:buAutoNum type="arabicPeriod"/>
            </a:pPr>
            <a:r>
              <a:rPr lang="da-DK" sz="1800" dirty="0"/>
              <a:t>Introduktion til politik, standarder og principper</a:t>
            </a:r>
          </a:p>
          <a:p>
            <a:pPr marL="514350" indent="-514350">
              <a:buFont typeface="+mj-lt"/>
              <a:buAutoNum type="arabicPeriod"/>
            </a:pPr>
            <a:endParaRPr lang="da-DK" sz="1800" dirty="0"/>
          </a:p>
          <a:p>
            <a:pPr marL="514350" indent="-514350">
              <a:buFont typeface="+mj-lt"/>
              <a:buAutoNum type="arabicPeriod"/>
            </a:pPr>
            <a:endParaRPr lang="da-DK" sz="1800" dirty="0"/>
          </a:p>
          <a:p>
            <a:endParaRPr lang="da-DK" sz="1800" dirty="0"/>
          </a:p>
          <a:p>
            <a:pPr marL="514350" indent="-514350">
              <a:buFont typeface="+mj-lt"/>
              <a:buAutoNum type="arabicPeriod"/>
            </a:pPr>
            <a:endParaRPr lang="da-DK" sz="1800" dirty="0"/>
          </a:p>
        </p:txBody>
      </p:sp>
      <p:sp>
        <p:nvSpPr>
          <p:cNvPr id="4" name="Pladsholder til tekst 3">
            <a:extLst>
              <a:ext uri="{FF2B5EF4-FFF2-40B4-BE49-F238E27FC236}">
                <a16:creationId xmlns:a16="http://schemas.microsoft.com/office/drawing/2014/main" id="{DBC9460D-9D1C-BC37-9E1D-DE76308529B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a-DK"/>
          </a:p>
        </p:txBody>
      </p:sp>
      <p:pic>
        <p:nvPicPr>
          <p:cNvPr id="5" name="Pladsholder til indhold 7">
            <a:extLst>
              <a:ext uri="{FF2B5EF4-FFF2-40B4-BE49-F238E27FC236}">
                <a16:creationId xmlns:a16="http://schemas.microsoft.com/office/drawing/2014/main" id="{729F706A-6919-FFE8-5FC7-9FE909FC743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19533" r="19533"/>
          <a:stretch>
            <a:fillRect/>
          </a:stretch>
        </p:blipFill>
        <p:spPr>
          <a:xfrm>
            <a:off x="-863599" y="750119"/>
            <a:ext cx="5675296" cy="5549081"/>
          </a:xfrm>
        </p:spPr>
      </p:pic>
    </p:spTree>
    <p:extLst>
      <p:ext uri="{BB962C8B-B14F-4D97-AF65-F5344CB8AC3E}">
        <p14:creationId xmlns:p14="http://schemas.microsoft.com/office/powerpoint/2010/main" val="30574287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754565-F87D-F59C-A898-6B30A270D3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295ABCC-51A2-4837-BD78-BBBECF144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Hvad efterspørger kunderne?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97C01E9F-80B2-1A29-090B-70F28161C5C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/>
              <a:t>Efterspørger kunderne noget bestemt?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a-DK" b="0" dirty="0"/>
              <a:t>Sikkerhedspolitik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a-DK" b="0" dirty="0"/>
              <a:t>Overholdelse af standarder – eks. ISO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a-DK" b="0" dirty="0"/>
              <a:t>Dokumentation for sikkerhed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a-DK" b="0" dirty="0"/>
              <a:t>Rapportering omkring sikkerhed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a-DK" dirty="0"/>
              <a:t>Mulighed for at gennemføre ”Audits”</a:t>
            </a:r>
            <a:endParaRPr lang="da-DK" b="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a-DK" b="0" dirty="0"/>
              <a:t>Mere?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da-DK" b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/>
              <a:t>Er der behov for noget bestemt for at opretholde den gode kunderelation?</a:t>
            </a:r>
          </a:p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117358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851C36-7894-02ED-5066-3AC3A57ED1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7216CB-F491-ECEE-E2EF-7103FF5C66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6323"/>
            <a:ext cx="10515600" cy="920749"/>
          </a:xfrm>
        </p:spPr>
        <p:txBody>
          <a:bodyPr anchor="ctr">
            <a:normAutofit/>
          </a:bodyPr>
          <a:lstStyle/>
          <a:p>
            <a:r>
              <a:rPr lang="da-DK" dirty="0" err="1"/>
              <a:t>Cybersikkerhedspolitik</a:t>
            </a:r>
            <a:r>
              <a:rPr lang="da-DK" dirty="0"/>
              <a:t> - generelt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AA00BFC6-629B-5813-BFC1-D6F2C673F2E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0" y="1185908"/>
            <a:ext cx="10515600" cy="4486183"/>
          </a:xfrm>
        </p:spPr>
        <p:txBody>
          <a:bodyPr>
            <a:noAutofit/>
          </a:bodyPr>
          <a:lstStyle/>
          <a:p>
            <a:endParaRPr lang="da-DK" sz="1600" dirty="0"/>
          </a:p>
          <a:p>
            <a:r>
              <a:rPr lang="da-DK" dirty="0"/>
              <a:t>Sikkerhedspolitik, version 1, udarbejdes som fundament for sikkerhedsarbejdet </a:t>
            </a:r>
          </a:p>
          <a:p>
            <a:endParaRPr lang="da-DK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a-DK" b="0" dirty="0"/>
              <a:t>Skal være relevant for forretningen – kunderne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a-DK" dirty="0"/>
              <a:t>Skal definere virksomhedens </a:t>
            </a:r>
            <a:r>
              <a:rPr lang="da-DK" dirty="0" err="1"/>
              <a:t>sikkerhedsmål</a:t>
            </a:r>
            <a:r>
              <a:rPr lang="da-DK" dirty="0"/>
              <a:t> / krav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a-DK" b="0" dirty="0"/>
              <a:t>Skal definere sikkerhedsansvaret i virksomhede</a:t>
            </a:r>
            <a:r>
              <a:rPr lang="da-DK" dirty="0"/>
              <a:t>n</a:t>
            </a:r>
            <a:endParaRPr lang="da-DK" b="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a-DK" b="0" dirty="0"/>
              <a:t>Skal tage højde for virksomhedens risici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a-DK" b="0" dirty="0"/>
              <a:t>Skal efterleve lovgivningen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a-DK" b="0" dirty="0"/>
              <a:t>Skal, måske, efterleve standarder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a-DK" b="0" dirty="0"/>
              <a:t>Skal tilpasses virksomhedens modenhedsniveau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a-DK" b="0" dirty="0"/>
              <a:t>Klar tale – så alle forstår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a-DK" dirty="0"/>
              <a:t>Kontrolmekanismer defineret</a:t>
            </a:r>
            <a:endParaRPr lang="da-DK" b="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da-DK" b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/>
              <a:t>Er det ikke noget man bare skal have og som kan</a:t>
            </a:r>
            <a:br>
              <a:rPr lang="da-DK" dirty="0"/>
            </a:br>
            <a:r>
              <a:rPr lang="da-DK" dirty="0"/>
              <a:t>fremvises hvis nogen spørger efter det?</a:t>
            </a:r>
            <a:endParaRPr lang="da-DK" b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b="0" dirty="0"/>
              <a:t>Skal man opfinde </a:t>
            </a:r>
            <a:r>
              <a:rPr lang="da-DK" dirty="0"/>
              <a:t>politikker?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b="0" dirty="0"/>
              <a:t>Hvilke standarder skal man have ?</a:t>
            </a:r>
          </a:p>
        </p:txBody>
      </p:sp>
    </p:spTree>
    <p:extLst>
      <p:ext uri="{BB962C8B-B14F-4D97-AF65-F5344CB8AC3E}">
        <p14:creationId xmlns:p14="http://schemas.microsoft.com/office/powerpoint/2010/main" val="2749595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07044C-EF70-B84C-CA32-595F60AA4E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68232"/>
            <a:ext cx="11353800" cy="920749"/>
          </a:xfrm>
        </p:spPr>
        <p:txBody>
          <a:bodyPr/>
          <a:lstStyle/>
          <a:p>
            <a:r>
              <a:rPr lang="da-DK" dirty="0"/>
              <a:t>Hvordan kan man definere behovet for politik /standarder ?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5AA5625A-49D3-60A7-DE4E-38EC3676786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AutoNum type="arabicPeriod"/>
            </a:pPr>
            <a:r>
              <a:rPr lang="da-DK" dirty="0"/>
              <a:t>Identificér organisationens aktiver (kend din virksomhed BMC/procesanalyse mm.) </a:t>
            </a:r>
          </a:p>
          <a:p>
            <a:pPr marL="342900" indent="-342900">
              <a:buAutoNum type="arabicPeriod"/>
            </a:pPr>
            <a:r>
              <a:rPr lang="da-DK" dirty="0"/>
              <a:t>Vurder trusler mod virksomheden (uddybes i næste semester)</a:t>
            </a:r>
          </a:p>
          <a:p>
            <a:pPr marL="342900" indent="-342900">
              <a:buAutoNum type="arabicPeriod"/>
            </a:pPr>
            <a:r>
              <a:rPr lang="da-DK" dirty="0"/>
              <a:t>Overholdelse af lovgivning og besluttede standarder – eks. GDPR</a:t>
            </a:r>
          </a:p>
          <a:p>
            <a:pPr marL="342900" indent="-342900">
              <a:buAutoNum type="arabicPeriod"/>
            </a:pPr>
            <a:r>
              <a:rPr lang="da-DK" dirty="0"/>
              <a:t>Vurder konsekvenserne af brud (</a:t>
            </a:r>
            <a:r>
              <a:rPr lang="da-DK" dirty="0" err="1"/>
              <a:t>impact</a:t>
            </a:r>
            <a:r>
              <a:rPr lang="da-DK" dirty="0"/>
              <a:t>)</a:t>
            </a:r>
          </a:p>
          <a:p>
            <a:pPr marL="342900" indent="-342900">
              <a:buAutoNum type="arabicPeriod"/>
            </a:pPr>
            <a:r>
              <a:rPr lang="da-DK" dirty="0"/>
              <a:t>Opfyld strategiens mål – hvad er vigtigt</a:t>
            </a:r>
          </a:p>
          <a:p>
            <a:pPr marL="342900" indent="-342900">
              <a:buAutoNum type="arabicPeriod"/>
            </a:pPr>
            <a:endParaRPr lang="da-DK" dirty="0"/>
          </a:p>
          <a:p>
            <a:r>
              <a:rPr lang="da-DK" dirty="0"/>
              <a:t>Vær altid bevidst om målet for dit arbejde (Virksomhedens strategi -&gt; sikkerhedsstrategi).</a:t>
            </a:r>
          </a:p>
          <a:p>
            <a:endParaRPr lang="da-DK" dirty="0"/>
          </a:p>
          <a:p>
            <a:r>
              <a:rPr lang="da-DK" dirty="0"/>
              <a:t>https://www.datatilsynet.dk/regler-og-vejledning/behandlingssikkerhed/katalog-over-foranstaltninger</a:t>
            </a:r>
          </a:p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1001819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8F20C0E-8A2B-F8F8-DFAE-0181C2475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Eksempel på politik og standarder (målgruppe)</a:t>
            </a:r>
          </a:p>
        </p:txBody>
      </p:sp>
      <p:pic>
        <p:nvPicPr>
          <p:cNvPr id="5" name="Pladsholder til indhold 4">
            <a:extLst>
              <a:ext uri="{FF2B5EF4-FFF2-40B4-BE49-F238E27FC236}">
                <a16:creationId xmlns:a16="http://schemas.microsoft.com/office/drawing/2014/main" id="{8ABC8394-8467-1056-922A-E4083CE8FF2A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001063" y="1382092"/>
            <a:ext cx="6151525" cy="4963855"/>
          </a:xfrm>
          <a:prstGeom prst="rect">
            <a:avLst/>
          </a:prstGeom>
        </p:spPr>
      </p:pic>
      <p:sp>
        <p:nvSpPr>
          <p:cNvPr id="6" name="Tekstfelt 5">
            <a:extLst>
              <a:ext uri="{FF2B5EF4-FFF2-40B4-BE49-F238E27FC236}">
                <a16:creationId xmlns:a16="http://schemas.microsoft.com/office/drawing/2014/main" id="{494127DC-73EA-9E9D-1DA8-B1736C6A09DF}"/>
              </a:ext>
            </a:extLst>
          </p:cNvPr>
          <p:cNvSpPr txBox="1"/>
          <p:nvPr/>
        </p:nvSpPr>
        <p:spPr>
          <a:xfrm>
            <a:off x="8067675" y="6139057"/>
            <a:ext cx="3541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/>
              <a:t>Kilde: digitaliseringsstyrelsen</a:t>
            </a:r>
          </a:p>
        </p:txBody>
      </p:sp>
    </p:spTree>
    <p:extLst>
      <p:ext uri="{BB962C8B-B14F-4D97-AF65-F5344CB8AC3E}">
        <p14:creationId xmlns:p14="http://schemas.microsoft.com/office/powerpoint/2010/main" val="28232023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5F0184-6AEF-CA88-91BA-65CD327DF5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da-DK" kern="1200" dirty="0">
                <a:latin typeface="+mj-lt"/>
                <a:ea typeface="+mj-ea"/>
                <a:cs typeface="+mj-cs"/>
              </a:rPr>
              <a:t>Udvikling af politikker og standarder </a:t>
            </a:r>
          </a:p>
        </p:txBody>
      </p:sp>
      <p:sp>
        <p:nvSpPr>
          <p:cNvPr id="6" name="Tekstfelt 5">
            <a:extLst>
              <a:ext uri="{FF2B5EF4-FFF2-40B4-BE49-F238E27FC236}">
                <a16:creationId xmlns:a16="http://schemas.microsoft.com/office/drawing/2014/main" id="{1D3115DF-B041-33AF-DB09-2FFAE3C1A207}"/>
              </a:ext>
            </a:extLst>
          </p:cNvPr>
          <p:cNvSpPr txBox="1"/>
          <p:nvPr/>
        </p:nvSpPr>
        <p:spPr>
          <a:xfrm>
            <a:off x="838200" y="1703585"/>
            <a:ext cx="10515600" cy="448618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t>Behovsanalyse:</a:t>
            </a:r>
            <a:endParaRPr kumimoji="0" lang="da-DK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t>Identificer områder, hvor politik eller standarder er nødvendige for forretningen.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t>Involvering af interessenter:</a:t>
            </a:r>
            <a:endParaRPr kumimoji="0" lang="da-DK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t>Inkluder ledelse, juridiske enheder, IT-afdelinger og relevante interessenter i udviklingsprocessen. Du har ikke viden </a:t>
            </a:r>
            <a:r>
              <a:rPr lang="da-DK" dirty="0">
                <a:solidFill>
                  <a:prstClr val="black"/>
                </a:solidFill>
                <a:latin typeface="Montserrat"/>
              </a:rPr>
              <a:t>om</a:t>
            </a:r>
            <a:r>
              <a:rPr kumimoji="0" lang="da-DK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t> alt selv </a:t>
            </a:r>
            <a:r>
              <a:rPr kumimoji="0" lang="da-DK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/>
                <a:ea typeface="+mn-ea"/>
                <a:cs typeface="+mn-cs"/>
                <a:sym typeface="Wingdings" panose="05000000000000000000" pitchFamily="2" charset="2"/>
              </a:rPr>
              <a:t>.</a:t>
            </a:r>
            <a:endParaRPr kumimoji="0" lang="da-DK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a-DK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t>Dokumentation:</a:t>
            </a:r>
            <a:endParaRPr kumimoji="0" lang="da-DK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t>Udform klare, letforståelige og målbare politikker og standarder.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t>Vær opmærksom på organisationens kultur og specifikke behov.</a:t>
            </a:r>
          </a:p>
        </p:txBody>
      </p:sp>
    </p:spTree>
    <p:extLst>
      <p:ext uri="{BB962C8B-B14F-4D97-AF65-F5344CB8AC3E}">
        <p14:creationId xmlns:p14="http://schemas.microsoft.com/office/powerpoint/2010/main" val="11280598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5635B27-AEC3-2B0A-699E-69A8C540E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da-DK" dirty="0"/>
              <a:t>Implementering af politikker og standarder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0ABF0079-28B9-D2D7-3FC0-8FB7A3DEC6C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da-DK" b="1" dirty="0"/>
              <a:t>Kommunikation:</a:t>
            </a:r>
            <a:endParaRPr lang="da-DK" dirty="0"/>
          </a:p>
          <a:p>
            <a:pPr indent="-228600"/>
            <a:r>
              <a:rPr lang="da-DK" dirty="0"/>
              <a:t>Informer alle medarbejdere om de nye politikker og standarder gennem møder, e-mails og interne platforme osv. (Awarenes aktiviteter). Politik er relevant for alle, mens standarder måske har mindre målgruppe.</a:t>
            </a:r>
          </a:p>
          <a:p>
            <a:pPr indent="-228600"/>
            <a:endParaRPr lang="da-DK" dirty="0"/>
          </a:p>
          <a:p>
            <a:r>
              <a:rPr lang="da-DK" b="1" dirty="0"/>
              <a:t>Uddannelse og træning:</a:t>
            </a:r>
            <a:endParaRPr lang="da-DK" dirty="0"/>
          </a:p>
          <a:p>
            <a:pPr indent="-228600"/>
            <a:r>
              <a:rPr lang="da-DK" dirty="0"/>
              <a:t>Gennemfør træning for at sikre, at medarbejdere forstår og kan anvende politik og standarder korrekt. Træningsniveau afhængig af medarbejderes behov.</a:t>
            </a:r>
          </a:p>
          <a:p>
            <a:pPr indent="-228600"/>
            <a:r>
              <a:rPr lang="da-DK" dirty="0"/>
              <a:t>(behandles i kommunikation og rapporteringsfaget)</a:t>
            </a:r>
          </a:p>
          <a:p>
            <a:pPr indent="-228600"/>
            <a:endParaRPr lang="da-DK" dirty="0"/>
          </a:p>
          <a:p>
            <a:r>
              <a:rPr lang="da-DK" b="1" dirty="0"/>
              <a:t>Integration i arbejdsprocesser:</a:t>
            </a:r>
            <a:endParaRPr lang="da-DK" dirty="0"/>
          </a:p>
          <a:p>
            <a:pPr indent="-228600"/>
            <a:r>
              <a:rPr lang="da-DK" dirty="0"/>
              <a:t>Implementer politikker og standarder i daglige arbejdsgange og teknologiske systemer.</a:t>
            </a:r>
          </a:p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6152564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E2B6B24-2D01-384D-CC25-6DB3A08D0C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da-DK" dirty="0"/>
              <a:t>Kontrol af efterlevelse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B92D066F-1652-5D12-99FA-A43EAF8F1544}"/>
              </a:ext>
            </a:extLst>
          </p:cNvPr>
          <p:cNvSpPr>
            <a:spLocks noGrp="1" noChangeArrowheads="1"/>
          </p:cNvSpPr>
          <p:nvPr>
            <p:ph sz="quarter" idx="10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da-DK" altLang="da-DK" b="1" i="0" u="none" strike="noStrike" cap="none" normalizeH="0" baseline="0" dirty="0">
                <a:ln>
                  <a:noFill/>
                </a:ln>
                <a:effectLst/>
              </a:rPr>
              <a:t>Kontrolmekanismer:</a:t>
            </a:r>
            <a:endParaRPr kumimoji="0" lang="da-DK" altLang="da-DK" b="0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da-DK" altLang="da-DK" b="0" i="0" u="none" strike="noStrike" cap="none" normalizeH="0" baseline="0" dirty="0">
                <a:ln>
                  <a:noFill/>
                </a:ln>
                <a:effectLst/>
              </a:rPr>
              <a:t>Brug regelmæssige kontroller og inspektioner til at kontrollere efterlevelse af politikker og standarder. 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endParaRPr kumimoji="0" lang="da-DK" altLang="da-DK" b="0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da-DK" altLang="da-DK" b="1" i="0" u="none" strike="noStrike" cap="none" normalizeH="0" baseline="0" dirty="0">
                <a:ln>
                  <a:noFill/>
                </a:ln>
                <a:effectLst/>
              </a:rPr>
              <a:t>Overvågningsteknologier:</a:t>
            </a:r>
            <a:endParaRPr kumimoji="0" lang="da-DK" altLang="da-DK" b="0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da-DK" altLang="da-DK" b="0" i="0" u="none" strike="noStrike" cap="none" normalizeH="0" baseline="0" dirty="0">
                <a:ln>
                  <a:noFill/>
                </a:ln>
                <a:effectLst/>
              </a:rPr>
              <a:t>Implementér systemer til automatiseret overvågning af efterlevelse, som f.eks. logfiler og sikkerhedsværktøjer hvor det er muligt.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endParaRPr kumimoji="0" lang="da-DK" altLang="da-DK" b="0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da-DK" altLang="da-DK" b="1" i="0" u="none" strike="noStrike" cap="none" normalizeH="0" baseline="0" dirty="0">
                <a:ln>
                  <a:noFill/>
                </a:ln>
                <a:effectLst/>
              </a:rPr>
              <a:t>Medarbejderfeedback:</a:t>
            </a:r>
            <a:endParaRPr kumimoji="0" lang="da-DK" altLang="da-DK" b="0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da-DK" altLang="da-DK" b="0" i="0" u="none" strike="noStrike" cap="none" normalizeH="0" baseline="0" dirty="0">
                <a:ln>
                  <a:noFill/>
                </a:ln>
                <a:effectLst/>
              </a:rPr>
              <a:t>Indsam</a:t>
            </a:r>
            <a:r>
              <a:rPr lang="da-DK" altLang="da-DK" dirty="0"/>
              <a:t>le</a:t>
            </a:r>
            <a:r>
              <a:rPr kumimoji="0" lang="da-DK" altLang="da-DK" b="0" i="0" u="none" strike="noStrike" cap="none" normalizeH="0" baseline="0" dirty="0">
                <a:ln>
                  <a:noFill/>
                </a:ln>
                <a:effectLst/>
              </a:rPr>
              <a:t> feedback fra medarbejdere for at identificere eventuelle problemer i praksis.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da-DK" altLang="da-DK" b="0" i="0" u="none" strike="noStrike" cap="none" normalizeH="0" baseline="0" dirty="0">
              <a:ln>
                <a:noFill/>
              </a:ln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9080548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AF1F0C9-1A47-D79B-EEA6-9DF0F0CD9C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da-DK" sz="3000" dirty="0"/>
              <a:t>Evaluering og forbedring af politikker og standarder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90C44922-B272-5EC8-E801-68EB763A9589}"/>
              </a:ext>
            </a:extLst>
          </p:cNvPr>
          <p:cNvSpPr>
            <a:spLocks noGrp="1" noChangeArrowheads="1"/>
          </p:cNvSpPr>
          <p:nvPr>
            <p:ph sz="quarter" idx="10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da-DK" altLang="da-DK" b="1" i="0" u="none" strike="noStrike" cap="none" normalizeH="0" baseline="0" dirty="0">
                <a:ln>
                  <a:noFill/>
                </a:ln>
                <a:effectLst/>
              </a:rPr>
              <a:t>Løbende evaluering:</a:t>
            </a:r>
            <a:endParaRPr kumimoji="0" lang="da-DK" altLang="da-DK" b="0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da-DK" altLang="da-DK" b="0" i="0" u="none" strike="noStrike" cap="none" normalizeH="0" baseline="0" dirty="0">
                <a:ln>
                  <a:noFill/>
                </a:ln>
                <a:effectLst/>
              </a:rPr>
              <a:t>Vurder regelmæssigt politikker og standarder for at sikre, at de er effektive og opdaterede. </a:t>
            </a:r>
            <a:r>
              <a:rPr lang="da-DK" altLang="da-DK" dirty="0"/>
              <a:t>B</a:t>
            </a:r>
            <a:r>
              <a:rPr kumimoji="0" lang="da-DK" altLang="da-DK" b="0" i="0" u="none" strike="noStrike" cap="none" normalizeH="0" baseline="0" dirty="0">
                <a:ln>
                  <a:noFill/>
                </a:ln>
                <a:effectLst/>
              </a:rPr>
              <a:t>ehov og virksomhedens sikkerheds modenhed vil ændre sig over tid.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endParaRPr kumimoji="0" lang="da-DK" altLang="da-DK" b="0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da-DK" altLang="da-DK" b="1" i="0" u="none" strike="noStrike" cap="none" normalizeH="0" baseline="0" dirty="0">
                <a:ln>
                  <a:noFill/>
                </a:ln>
                <a:effectLst/>
              </a:rPr>
              <a:t>Opdatering og ændringer:</a:t>
            </a:r>
            <a:endParaRPr kumimoji="0" lang="da-DK" altLang="da-DK" b="0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da-DK" altLang="da-DK" b="0" i="0" u="none" strike="noStrike" cap="none" normalizeH="0" baseline="0" dirty="0">
                <a:ln>
                  <a:noFill/>
                </a:ln>
                <a:effectLst/>
              </a:rPr>
              <a:t>Juster politik og standarder i forhold til ændringer i lovgivning, teknologi eller organisationens behov.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endParaRPr kumimoji="0" lang="da-DK" altLang="da-DK" b="0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da-DK" altLang="da-DK" b="1" i="0" u="none" strike="noStrike" cap="none" normalizeH="0" baseline="0" dirty="0">
                <a:ln>
                  <a:noFill/>
                </a:ln>
                <a:effectLst/>
              </a:rPr>
              <a:t>Feedbackmekanismer:</a:t>
            </a:r>
            <a:endParaRPr kumimoji="0" lang="da-DK" altLang="da-DK" b="0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da-DK" altLang="da-DK" b="0" i="0" u="none" strike="noStrike" cap="none" normalizeH="0" baseline="0" dirty="0">
                <a:ln>
                  <a:noFill/>
                </a:ln>
                <a:effectLst/>
              </a:rPr>
              <a:t>Brug medarbejderfeedback og resultater fra audits til at foretage nødvendige forbedringer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da-DK" altLang="da-DK" b="0" i="0" u="none" strike="noStrike" cap="none" normalizeH="0" baseline="0" dirty="0">
              <a:ln>
                <a:noFill/>
              </a:ln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1614623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E49C27-B361-B227-431E-2B56FAE28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 fontScale="90000"/>
          </a:bodyPr>
          <a:lstStyle/>
          <a:p>
            <a:r>
              <a:rPr lang="da-DK" dirty="0"/>
              <a:t>Compliance og Risikostyring</a:t>
            </a:r>
            <a:br>
              <a:rPr lang="da-DK" sz="3000" b="1" dirty="0"/>
            </a:br>
            <a:endParaRPr lang="da-DK" sz="3000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F0ABF632-309C-CCDC-827B-72BBB1C2262C}"/>
              </a:ext>
            </a:extLst>
          </p:cNvPr>
          <p:cNvSpPr>
            <a:spLocks noGrp="1" noChangeArrowheads="1"/>
          </p:cNvSpPr>
          <p:nvPr>
            <p:ph sz="quarter" idx="10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da-DK" altLang="da-DK" b="1" i="0" u="none" strike="noStrike" cap="none" normalizeH="0" baseline="0" dirty="0">
                <a:ln>
                  <a:noFill/>
                </a:ln>
                <a:effectLst/>
              </a:rPr>
              <a:t>Compliance:</a:t>
            </a:r>
            <a:endParaRPr kumimoji="0" lang="da-DK" altLang="da-DK" b="0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da-DK" altLang="da-DK" b="0" i="0" u="none" strike="noStrike" cap="none" normalizeH="0" baseline="0" dirty="0">
                <a:ln>
                  <a:noFill/>
                </a:ln>
                <a:effectLst/>
              </a:rPr>
              <a:t>Kontrol af at politikker og standarder er i overensstemmelse med relevante lovgivninger som eks. GDPR. 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endParaRPr lang="da-DK" altLang="da-DK" dirty="0"/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da-DK" altLang="da-DK" b="1" i="0" u="none" strike="noStrike" cap="none" normalizeH="0" baseline="0" dirty="0">
                <a:ln>
                  <a:noFill/>
                </a:ln>
                <a:effectLst/>
              </a:rPr>
              <a:t>Risikostyring:</a:t>
            </a:r>
            <a:endParaRPr kumimoji="0" lang="da-DK" altLang="da-DK" b="0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da-DK" altLang="da-DK" b="0" i="0" u="none" strike="noStrike" cap="none" normalizeH="0" baseline="0" dirty="0">
                <a:ln>
                  <a:noFill/>
                </a:ln>
                <a:effectLst/>
              </a:rPr>
              <a:t>Identificer løbende potentielle risici ved manglende efterlevelse af politikker og standarder.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da-DK" altLang="da-DK" b="0" i="0" u="none" strike="noStrike" cap="none" normalizeH="0" baseline="0" dirty="0">
                <a:ln>
                  <a:noFill/>
                </a:ln>
                <a:effectLst/>
              </a:rPr>
              <a:t>Implementer risikostyringsmetoder for at mitigere (nedbringe) disse risici.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da-DK" altLang="da-DK" b="0" i="0" u="none" strike="noStrike" cap="none" normalizeH="0" baseline="0" dirty="0">
              <a:ln>
                <a:noFill/>
              </a:ln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7446418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D93190-2E6B-798A-07B8-365876F656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A5C4B0-4BE8-97B9-8734-890B26F5A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Hvor kunne man starte når der skal laves en sikkerhedspolitik</a:t>
            </a:r>
          </a:p>
        </p:txBody>
      </p:sp>
      <p:sp>
        <p:nvSpPr>
          <p:cNvPr id="6" name="Pladsholder til indhold 5">
            <a:extLst>
              <a:ext uri="{FF2B5EF4-FFF2-40B4-BE49-F238E27FC236}">
                <a16:creationId xmlns:a16="http://schemas.microsoft.com/office/drawing/2014/main" id="{171629F3-9F20-230F-761A-261895F2BD9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0" y="1827338"/>
            <a:ext cx="10515600" cy="4398291"/>
          </a:xfrm>
        </p:spPr>
        <p:txBody>
          <a:bodyPr/>
          <a:lstStyle/>
          <a:p>
            <a:r>
              <a:rPr lang="da-DK" dirty="0"/>
              <a:t>Se på virksomhedens risikobillede, hvad hvis man ikke kender det?</a:t>
            </a:r>
          </a:p>
          <a:p>
            <a:r>
              <a:rPr lang="da-DK" dirty="0"/>
              <a:t>Skabeloner findes i CANVAS supplerende materiale.</a:t>
            </a:r>
          </a:p>
          <a:p>
            <a:endParaRPr lang="da-DK" dirty="0"/>
          </a:p>
        </p:txBody>
      </p:sp>
      <p:pic>
        <p:nvPicPr>
          <p:cNvPr id="7" name="Billede 6">
            <a:extLst>
              <a:ext uri="{FF2B5EF4-FFF2-40B4-BE49-F238E27FC236}">
                <a16:creationId xmlns:a16="http://schemas.microsoft.com/office/drawing/2014/main" id="{05E9F1FE-15FE-CFE7-D68A-259EF5D2D1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1776" y="3060070"/>
            <a:ext cx="3651973" cy="1471954"/>
          </a:xfrm>
          <a:prstGeom prst="rect">
            <a:avLst/>
          </a:prstGeom>
        </p:spPr>
      </p:pic>
      <p:pic>
        <p:nvPicPr>
          <p:cNvPr id="5" name="Billede 4">
            <a:extLst>
              <a:ext uri="{FF2B5EF4-FFF2-40B4-BE49-F238E27FC236}">
                <a16:creationId xmlns:a16="http://schemas.microsoft.com/office/drawing/2014/main" id="{D98F3E0F-C44C-BF89-F471-E1051B74A3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0613" y="2798916"/>
            <a:ext cx="1339919" cy="1720938"/>
          </a:xfrm>
          <a:prstGeom prst="rect">
            <a:avLst/>
          </a:prstGeom>
        </p:spPr>
      </p:pic>
      <p:sp>
        <p:nvSpPr>
          <p:cNvPr id="8" name="Tekstfelt 7">
            <a:extLst>
              <a:ext uri="{FF2B5EF4-FFF2-40B4-BE49-F238E27FC236}">
                <a16:creationId xmlns:a16="http://schemas.microsoft.com/office/drawing/2014/main" id="{EE0467DA-3EC3-7A94-46AA-BF70D59B4D95}"/>
              </a:ext>
            </a:extLst>
          </p:cNvPr>
          <p:cNvSpPr txBox="1"/>
          <p:nvPr/>
        </p:nvSpPr>
        <p:spPr>
          <a:xfrm>
            <a:off x="1285359" y="4519854"/>
            <a:ext cx="155363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</a:t>
            </a:r>
            <a:r>
              <a:rPr kumimoji="0" lang="da-DK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impel</a:t>
            </a:r>
            <a:r>
              <a:rPr kumimoji="0" lang="da-DK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sikkerhedspolitik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Cyberpilot</a:t>
            </a:r>
            <a:endParaRPr kumimoji="0" lang="da-DK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0" name="Billede 9">
            <a:extLst>
              <a:ext uri="{FF2B5EF4-FFF2-40B4-BE49-F238E27FC236}">
                <a16:creationId xmlns:a16="http://schemas.microsoft.com/office/drawing/2014/main" id="{DC376363-CD4E-9E0D-9D9D-C5AAA9608F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8830" y="2798916"/>
            <a:ext cx="1447874" cy="162568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Tekstfelt 10">
            <a:extLst>
              <a:ext uri="{FF2B5EF4-FFF2-40B4-BE49-F238E27FC236}">
                <a16:creationId xmlns:a16="http://schemas.microsoft.com/office/drawing/2014/main" id="{0996918E-7010-5C47-3263-16C387803386}"/>
              </a:ext>
            </a:extLst>
          </p:cNvPr>
          <p:cNvSpPr txBox="1"/>
          <p:nvPr/>
        </p:nvSpPr>
        <p:spPr>
          <a:xfrm>
            <a:off x="4107178" y="4481826"/>
            <a:ext cx="174599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Skabelon fra Dansk Industri</a:t>
            </a:r>
          </a:p>
        </p:txBody>
      </p:sp>
      <p:sp>
        <p:nvSpPr>
          <p:cNvPr id="3" name="Tekstfelt 2">
            <a:extLst>
              <a:ext uri="{FF2B5EF4-FFF2-40B4-BE49-F238E27FC236}">
                <a16:creationId xmlns:a16="http://schemas.microsoft.com/office/drawing/2014/main" id="{7D171E7A-848A-5E5E-CA06-661439361D98}"/>
              </a:ext>
            </a:extLst>
          </p:cNvPr>
          <p:cNvSpPr txBox="1"/>
          <p:nvPr/>
        </p:nvSpPr>
        <p:spPr>
          <a:xfrm>
            <a:off x="3485652" y="5367195"/>
            <a:ext cx="2997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Man skal starte et sted – KISS!</a:t>
            </a:r>
          </a:p>
        </p:txBody>
      </p:sp>
      <p:pic>
        <p:nvPicPr>
          <p:cNvPr id="9" name="Billede 8">
            <a:extLst>
              <a:ext uri="{FF2B5EF4-FFF2-40B4-BE49-F238E27FC236}">
                <a16:creationId xmlns:a16="http://schemas.microsoft.com/office/drawing/2014/main" id="{0B5685A1-7173-7787-50C3-6828968C0A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04368" y="2528880"/>
            <a:ext cx="1414368" cy="253433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3" name="Tekstfelt 12">
            <a:extLst>
              <a:ext uri="{FF2B5EF4-FFF2-40B4-BE49-F238E27FC236}">
                <a16:creationId xmlns:a16="http://schemas.microsoft.com/office/drawing/2014/main" id="{7789EDE0-DBCE-9DC7-A4A2-923C7AD564C1}"/>
              </a:ext>
            </a:extLst>
          </p:cNvPr>
          <p:cNvSpPr txBox="1"/>
          <p:nvPr/>
        </p:nvSpPr>
        <p:spPr>
          <a:xfrm>
            <a:off x="6753495" y="5001926"/>
            <a:ext cx="34240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hlinkClick r:id="rId6"/>
              </a:rPr>
              <a:t>https://www.sikkerdigital.dk/virksomhed/test-og-vaerktoejer</a:t>
            </a:r>
            <a:endParaRPr kumimoji="0" lang="da-DK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508973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7105049-4A93-44A1-5CD5-F9B10AB36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AI </a:t>
            </a:r>
            <a:r>
              <a:rPr lang="da-DK" dirty="0" err="1"/>
              <a:t>act</a:t>
            </a:r>
            <a:r>
              <a:rPr lang="da-DK" dirty="0"/>
              <a:t> – Hjemmeopgave - løsning</a:t>
            </a:r>
            <a:br>
              <a:rPr lang="da-DK" dirty="0"/>
            </a:br>
            <a:endParaRPr lang="da-DK" dirty="0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6681B63F-479B-2BE1-D15E-EBA31FC0F9A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47725" y="1696228"/>
            <a:ext cx="10515600" cy="4398291"/>
          </a:xfrm>
        </p:spPr>
        <p:txBody>
          <a:bodyPr/>
          <a:lstStyle/>
          <a:p>
            <a:r>
              <a:rPr lang="da-DK" dirty="0"/>
              <a:t>Gruppeopgave 4 personer:</a:t>
            </a:r>
          </a:p>
          <a:p>
            <a:endParaRPr lang="da-DK" dirty="0"/>
          </a:p>
          <a:p>
            <a:r>
              <a:rPr lang="da-DK" dirty="0"/>
              <a:t>Ud fra </a:t>
            </a:r>
            <a:r>
              <a:rPr lang="da-DK" dirty="0" err="1"/>
              <a:t>Cybersikkerhed</a:t>
            </a:r>
            <a:r>
              <a:rPr lang="da-DK" dirty="0"/>
              <a:t> – Helt sikkert og nettet skal I redegøre for følgende.</a:t>
            </a:r>
          </a:p>
          <a:p>
            <a:endParaRPr lang="da-DK" dirty="0"/>
          </a:p>
          <a:p>
            <a:r>
              <a:rPr lang="da-DK" dirty="0"/>
              <a:t>Direktionen i Hvedebro har hørt om AI </a:t>
            </a:r>
            <a:r>
              <a:rPr lang="da-DK" dirty="0" err="1"/>
              <a:t>act</a:t>
            </a:r>
            <a:r>
              <a:rPr lang="da-DK" dirty="0"/>
              <a:t>, og har bedt jer redegøre forfølgende på næste direktionsmøde:</a:t>
            </a:r>
          </a:p>
          <a:p>
            <a:pPr marL="342900" indent="-342900">
              <a:buAutoNum type="arabicPeriod"/>
            </a:pPr>
            <a:r>
              <a:rPr lang="da-DK" dirty="0"/>
              <a:t>Hvad er målet med AI </a:t>
            </a:r>
            <a:r>
              <a:rPr lang="da-DK" dirty="0" err="1"/>
              <a:t>act</a:t>
            </a:r>
            <a:r>
              <a:rPr lang="da-DK" dirty="0"/>
              <a:t>?</a:t>
            </a:r>
          </a:p>
          <a:p>
            <a:pPr marL="342900" indent="-342900">
              <a:buAutoNum type="arabicPeriod"/>
            </a:pPr>
            <a:r>
              <a:rPr lang="da-DK" dirty="0"/>
              <a:t>Hvad/hvem er omfattet?</a:t>
            </a:r>
          </a:p>
          <a:p>
            <a:pPr marL="342900" indent="-342900">
              <a:buAutoNum type="arabicPeriod"/>
            </a:pPr>
            <a:r>
              <a:rPr lang="da-DK" dirty="0"/>
              <a:t>Hvad er de skærpede krav?</a:t>
            </a:r>
          </a:p>
          <a:p>
            <a:pPr marL="342900" indent="-342900">
              <a:buAutoNum type="arabicPeriod"/>
            </a:pPr>
            <a:r>
              <a:rPr lang="da-DK" dirty="0"/>
              <a:t>Hvilke hovedområder dækkes af AI </a:t>
            </a:r>
            <a:r>
              <a:rPr lang="da-DK" dirty="0" err="1"/>
              <a:t>act</a:t>
            </a:r>
            <a:r>
              <a:rPr lang="da-DK" dirty="0"/>
              <a:t>?</a:t>
            </a:r>
          </a:p>
          <a:p>
            <a:pPr marL="342900" indent="-342900">
              <a:buAutoNum type="arabicPeriod"/>
            </a:pPr>
            <a:r>
              <a:rPr lang="da-DK" dirty="0"/>
              <a:t>Hvilke sanktionsmuligheder er der ved brud?</a:t>
            </a:r>
          </a:p>
          <a:p>
            <a:pPr marL="342900" indent="-342900">
              <a:buAutoNum type="arabicPeriod"/>
            </a:pPr>
            <a:r>
              <a:rPr lang="da-DK" dirty="0"/>
              <a:t>Hvad ville I pege på som vigtigste 5 punkter i lovgivningen?</a:t>
            </a:r>
          </a:p>
          <a:p>
            <a:pPr marL="342900" indent="-342900">
              <a:buAutoNum type="arabicPeriod"/>
            </a:pPr>
            <a:endParaRPr lang="da-DK" dirty="0"/>
          </a:p>
          <a:p>
            <a:r>
              <a:rPr lang="da-DK" dirty="0"/>
              <a:t>Lav 5 slides til præsentationen. </a:t>
            </a:r>
          </a:p>
          <a:p>
            <a:pPr marL="342900" indent="-342900">
              <a:buAutoNum type="arabicPeriod"/>
            </a:pP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8853565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F9F863-93C3-DC34-CD69-6C8702361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Opgave 2 (her/hjemme)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59CC4168-B5D9-DC67-610B-70B1917F4F7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AutoNum type="arabicPeriod"/>
            </a:pPr>
            <a:r>
              <a:rPr lang="da-DK" dirty="0"/>
              <a:t>Hvordan ville du gribe politikudviklingsopgaven an i Hvedebro procesmæssigt?</a:t>
            </a:r>
          </a:p>
          <a:p>
            <a:pPr marL="342900" indent="-342900">
              <a:buAutoNum type="arabicPeriod"/>
            </a:pPr>
            <a:endParaRPr lang="da-DK" dirty="0"/>
          </a:p>
          <a:p>
            <a:pPr marL="342900" indent="-342900">
              <a:buAutoNum type="arabicPeriod"/>
            </a:pPr>
            <a:r>
              <a:rPr lang="da-DK" dirty="0"/>
              <a:t>Brug en af skabelonerne i CANVAS og lav en sikkerhedspolitik vers. 1 for Hvedebro.</a:t>
            </a:r>
          </a:p>
          <a:p>
            <a:endParaRPr lang="da-DK" dirty="0"/>
          </a:p>
          <a:p>
            <a:r>
              <a:rPr lang="da-DK" dirty="0"/>
              <a:t>Resterende tid til opgaven. Resten hjemmeopgave.</a:t>
            </a:r>
          </a:p>
        </p:txBody>
      </p:sp>
    </p:spTree>
    <p:extLst>
      <p:ext uri="{BB962C8B-B14F-4D97-AF65-F5344CB8AC3E}">
        <p14:creationId xmlns:p14="http://schemas.microsoft.com/office/powerpoint/2010/main" val="39260696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1F8BD2-D577-0621-C29C-A9316F982A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B2CE957B-0BA1-D022-CF02-CFC901C5E7F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96000" y="5390809"/>
            <a:ext cx="5400000" cy="908391"/>
          </a:xfrm>
        </p:spPr>
        <p:txBody>
          <a:bodyPr/>
          <a:lstStyle/>
          <a:p>
            <a:endParaRPr lang="da-DK" dirty="0"/>
          </a:p>
          <a:p>
            <a:r>
              <a:rPr lang="da-DK" dirty="0"/>
              <a:t>Agenda for i dag (27/10).</a:t>
            </a:r>
          </a:p>
          <a:p>
            <a:pPr marL="514350" indent="-514350">
              <a:buFont typeface="+mj-lt"/>
              <a:buAutoNum type="arabicPeriod"/>
            </a:pPr>
            <a:r>
              <a:rPr lang="da-DK" sz="1800" dirty="0"/>
              <a:t>Opsamling på hjemmeopgave</a:t>
            </a:r>
          </a:p>
          <a:p>
            <a:pPr marL="514350" indent="-514350">
              <a:buFont typeface="+mj-lt"/>
              <a:buAutoNum type="arabicPeriod"/>
            </a:pPr>
            <a:r>
              <a:rPr lang="da-DK" sz="1800" dirty="0"/>
              <a:t>Rammeværk ISO , NIST og CIS 18 introduktion</a:t>
            </a:r>
          </a:p>
          <a:p>
            <a:pPr marL="514350" indent="-514350">
              <a:buFont typeface="+mj-lt"/>
              <a:buAutoNum type="arabicPeriod"/>
            </a:pPr>
            <a:r>
              <a:rPr lang="da-DK" sz="1800" dirty="0"/>
              <a:t>2 opgaver</a:t>
            </a:r>
          </a:p>
          <a:p>
            <a:pPr marL="514350" indent="-514350">
              <a:buFont typeface="+mj-lt"/>
              <a:buAutoNum type="arabicPeriod"/>
            </a:pPr>
            <a:r>
              <a:rPr lang="da-DK" sz="1800" dirty="0"/>
              <a:t>Hjemmeopgave</a:t>
            </a:r>
          </a:p>
          <a:p>
            <a:pPr marL="514350" indent="-514350">
              <a:buFont typeface="+mj-lt"/>
              <a:buAutoNum type="arabicPeriod"/>
            </a:pPr>
            <a:endParaRPr lang="da-DK" sz="1800" dirty="0"/>
          </a:p>
          <a:p>
            <a:pPr marL="514350" indent="-514350">
              <a:buFont typeface="+mj-lt"/>
              <a:buAutoNum type="arabicPeriod"/>
            </a:pPr>
            <a:endParaRPr lang="da-DK" sz="1800" dirty="0"/>
          </a:p>
          <a:p>
            <a:endParaRPr lang="da-DK" sz="1800" dirty="0"/>
          </a:p>
          <a:p>
            <a:pPr marL="514350" indent="-514350">
              <a:buFont typeface="+mj-lt"/>
              <a:buAutoNum type="arabicPeriod"/>
            </a:pPr>
            <a:endParaRPr lang="da-DK" sz="1800" dirty="0"/>
          </a:p>
        </p:txBody>
      </p:sp>
      <p:sp>
        <p:nvSpPr>
          <p:cNvPr id="4" name="Pladsholder til tekst 3">
            <a:extLst>
              <a:ext uri="{FF2B5EF4-FFF2-40B4-BE49-F238E27FC236}">
                <a16:creationId xmlns:a16="http://schemas.microsoft.com/office/drawing/2014/main" id="{4548A959-3C5F-42D3-C56B-F8DE86CCA89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a-DK"/>
          </a:p>
        </p:txBody>
      </p:sp>
      <p:pic>
        <p:nvPicPr>
          <p:cNvPr id="5" name="Pladsholder til indhold 7">
            <a:extLst>
              <a:ext uri="{FF2B5EF4-FFF2-40B4-BE49-F238E27FC236}">
                <a16:creationId xmlns:a16="http://schemas.microsoft.com/office/drawing/2014/main" id="{5F9679E1-9352-142E-CC17-BA7F084E145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19533" r="19533"/>
          <a:stretch>
            <a:fillRect/>
          </a:stretch>
        </p:blipFill>
        <p:spPr>
          <a:xfrm>
            <a:off x="-863599" y="750119"/>
            <a:ext cx="5675296" cy="5549081"/>
          </a:xfrm>
        </p:spPr>
      </p:pic>
    </p:spTree>
    <p:extLst>
      <p:ext uri="{BB962C8B-B14F-4D97-AF65-F5344CB8AC3E}">
        <p14:creationId xmlns:p14="http://schemas.microsoft.com/office/powerpoint/2010/main" val="30957829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3425A4-8FA1-42BA-C2DF-9E7E894605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1A836E9-20ED-4053-3B1E-6C2352A60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Opgave 2 (her/hjemme) - løsning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D46BA38D-25E7-0E7D-769E-7DC2593F585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AutoNum type="arabicPeriod"/>
            </a:pPr>
            <a:r>
              <a:rPr lang="da-DK" dirty="0"/>
              <a:t>Hvordan ville du gribe politikudviklingsopgaven an i Hvedebro procesmæssigt?</a:t>
            </a:r>
          </a:p>
          <a:p>
            <a:pPr marL="342900" indent="-342900">
              <a:buAutoNum type="arabicPeriod"/>
            </a:pPr>
            <a:endParaRPr lang="da-DK" dirty="0"/>
          </a:p>
          <a:p>
            <a:pPr marL="342900" indent="-342900">
              <a:buAutoNum type="arabicPeriod"/>
            </a:pPr>
            <a:r>
              <a:rPr lang="da-DK" dirty="0"/>
              <a:t>Brug en af skabelonerne i CANVAS og lav en sikkerhedspolitik vers. 1 for Hvedebro.</a:t>
            </a:r>
          </a:p>
          <a:p>
            <a:endParaRPr lang="da-DK" dirty="0"/>
          </a:p>
          <a:p>
            <a:r>
              <a:rPr lang="da-DK" dirty="0"/>
              <a:t>Resterende tid til opgaven. Resten hjemmeopgave.</a:t>
            </a:r>
          </a:p>
        </p:txBody>
      </p:sp>
    </p:spTree>
    <p:extLst>
      <p:ext uri="{BB962C8B-B14F-4D97-AF65-F5344CB8AC3E}">
        <p14:creationId xmlns:p14="http://schemas.microsoft.com/office/powerpoint/2010/main" val="3860861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1212475-D25F-8D29-DF97-BBA2FEC633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Standarder (Rammeværk)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12D4A328-5382-89EF-82CE-984316985F7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a-DK" dirty="0"/>
              <a:t>Der findes en lang række standarder virksomheder kan anvende i deres sikkerhedsarbejde. I det følgende introduceres de 3 mest anvendte.</a:t>
            </a:r>
          </a:p>
          <a:p>
            <a:endParaRPr lang="da-DK" dirty="0"/>
          </a:p>
          <a:p>
            <a:r>
              <a:rPr lang="da-DK" dirty="0"/>
              <a:t>ISO 27xxx</a:t>
            </a:r>
          </a:p>
          <a:p>
            <a:endParaRPr lang="da-DK" dirty="0"/>
          </a:p>
          <a:p>
            <a:r>
              <a:rPr lang="da-DK" dirty="0"/>
              <a:t>NIST</a:t>
            </a:r>
          </a:p>
          <a:p>
            <a:endParaRPr lang="da-DK" dirty="0"/>
          </a:p>
          <a:p>
            <a:r>
              <a:rPr lang="da-DK" dirty="0"/>
              <a:t>CIS18</a:t>
            </a:r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A0E72C34-D2DD-673F-201C-37278AD0E0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9091" y="2520861"/>
            <a:ext cx="3619686" cy="3492679"/>
          </a:xfrm>
          <a:prstGeom prst="rect">
            <a:avLst/>
          </a:prstGeom>
        </p:spPr>
      </p:pic>
      <p:sp>
        <p:nvSpPr>
          <p:cNvPr id="4" name="Ellipse 3">
            <a:extLst>
              <a:ext uri="{FF2B5EF4-FFF2-40B4-BE49-F238E27FC236}">
                <a16:creationId xmlns:a16="http://schemas.microsoft.com/office/drawing/2014/main" id="{CD5598F5-EA26-1D83-7F4F-141C5292BF87}"/>
              </a:ext>
            </a:extLst>
          </p:cNvPr>
          <p:cNvSpPr/>
          <p:nvPr/>
        </p:nvSpPr>
        <p:spPr>
          <a:xfrm>
            <a:off x="4049091" y="4047773"/>
            <a:ext cx="1427784" cy="6667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highlight>
                <a:srgbClr val="FF0000"/>
              </a:highlight>
            </a:endParaRPr>
          </a:p>
        </p:txBody>
      </p:sp>
      <p:pic>
        <p:nvPicPr>
          <p:cNvPr id="7" name="Billede 6">
            <a:extLst>
              <a:ext uri="{FF2B5EF4-FFF2-40B4-BE49-F238E27FC236}">
                <a16:creationId xmlns:a16="http://schemas.microsoft.com/office/drawing/2014/main" id="{36BB834C-232E-504A-1552-5F3A7DACAF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7061" y="4047773"/>
            <a:ext cx="1438781" cy="676715"/>
          </a:xfrm>
          <a:prstGeom prst="rect">
            <a:avLst/>
          </a:prstGeom>
        </p:spPr>
      </p:pic>
      <p:pic>
        <p:nvPicPr>
          <p:cNvPr id="8" name="Billede 7">
            <a:extLst>
              <a:ext uri="{FF2B5EF4-FFF2-40B4-BE49-F238E27FC236}">
                <a16:creationId xmlns:a16="http://schemas.microsoft.com/office/drawing/2014/main" id="{571F6DD7-E26D-D5BE-4715-73E5C27FE0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1215" y="4724488"/>
            <a:ext cx="1438781" cy="676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192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F2F036B-2DE2-76B0-6931-36672E14B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Hvad er ISO 27000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B86E1F48-2E21-CB31-7E8A-68A9F4EDF26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a-DK" b="1" dirty="0"/>
              <a:t>ISO 27000-familien</a:t>
            </a:r>
            <a:r>
              <a:rPr lang="da-DK" dirty="0"/>
              <a:t> er en samling af internationale standarder for </a:t>
            </a:r>
            <a:r>
              <a:rPr lang="da-DK" b="1" dirty="0"/>
              <a:t>informationssikkerhed</a:t>
            </a:r>
            <a:r>
              <a:rPr lang="da-DK" dirty="0"/>
              <a:t>. </a:t>
            </a:r>
          </a:p>
          <a:p>
            <a:endParaRPr lang="da-DK" dirty="0"/>
          </a:p>
          <a:p>
            <a:r>
              <a:rPr lang="da-DK" dirty="0"/>
              <a:t>Disse standarder giver organisationer </a:t>
            </a:r>
            <a:r>
              <a:rPr lang="da-DK" b="1" dirty="0"/>
              <a:t>retningslinjer og krav </a:t>
            </a:r>
            <a:r>
              <a:rPr lang="da-DK" dirty="0"/>
              <a:t>for at sikre fortrolighed, integritet og tilgængelighed af informationer.</a:t>
            </a:r>
          </a:p>
          <a:p>
            <a:endParaRPr lang="da-DK" dirty="0"/>
          </a:p>
          <a:p>
            <a:r>
              <a:rPr lang="da-DK" b="1" dirty="0"/>
              <a:t>Formålet</a:t>
            </a:r>
            <a:r>
              <a:rPr lang="da-DK" dirty="0"/>
              <a:t> med ISO 27000-familien er at beskytte informationer mod risici som f.eks. </a:t>
            </a:r>
            <a:r>
              <a:rPr lang="da-DK" dirty="0" err="1"/>
              <a:t>cyberangreb</a:t>
            </a:r>
            <a:r>
              <a:rPr lang="da-DK" dirty="0"/>
              <a:t>, datatab og utilsigtet offentliggørelse. (CIA)</a:t>
            </a:r>
          </a:p>
        </p:txBody>
      </p:sp>
    </p:spTree>
    <p:extLst>
      <p:ext uri="{BB962C8B-B14F-4D97-AF65-F5344CB8AC3E}">
        <p14:creationId xmlns:p14="http://schemas.microsoft.com/office/powerpoint/2010/main" val="17356107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9B31458-3DE2-E348-2F3E-3F0EBF35A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636323"/>
            <a:ext cx="10953751" cy="920749"/>
          </a:xfrm>
        </p:spPr>
        <p:txBody>
          <a:bodyPr/>
          <a:lstStyle/>
          <a:p>
            <a:r>
              <a:rPr lang="da-DK" dirty="0"/>
              <a:t>Hvorfor anvende ISO?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F3BBB6DE-5430-4D41-74F8-8B0E45E075A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0"/>
            <a:r>
              <a:rPr lang="da-DK" dirty="0"/>
              <a:t>Styrker </a:t>
            </a:r>
            <a:r>
              <a:rPr lang="da-DK" b="1" dirty="0"/>
              <a:t>ledelsens kontrol</a:t>
            </a:r>
            <a:r>
              <a:rPr lang="da-DK" dirty="0"/>
              <a:t> over informationssikkerhed</a:t>
            </a:r>
          </a:p>
          <a:p>
            <a:pPr lvl="0"/>
            <a:r>
              <a:rPr lang="da-DK" dirty="0"/>
              <a:t>Sikrer en </a:t>
            </a:r>
            <a:r>
              <a:rPr lang="da-DK" b="1" dirty="0"/>
              <a:t>struktureret og dokumenteret tilgang</a:t>
            </a:r>
            <a:endParaRPr lang="da-DK" dirty="0"/>
          </a:p>
          <a:p>
            <a:pPr lvl="0"/>
            <a:r>
              <a:rPr lang="da-DK" dirty="0"/>
              <a:t>Understøtter </a:t>
            </a:r>
            <a:r>
              <a:rPr lang="da-DK" b="1" dirty="0"/>
              <a:t>strategisk risikostyring</a:t>
            </a:r>
            <a:endParaRPr lang="da-DK" dirty="0"/>
          </a:p>
          <a:p>
            <a:pPr lvl="0"/>
            <a:r>
              <a:rPr lang="da-DK" dirty="0"/>
              <a:t>Hjælper med at opfylde krav i fx </a:t>
            </a:r>
            <a:r>
              <a:rPr lang="da-DK" b="1" dirty="0"/>
              <a:t>NIS2</a:t>
            </a:r>
            <a:r>
              <a:rPr lang="da-DK" dirty="0"/>
              <a:t>, </a:t>
            </a:r>
            <a:r>
              <a:rPr lang="da-DK" b="1" dirty="0"/>
              <a:t>GDPR</a:t>
            </a:r>
            <a:r>
              <a:rPr lang="da-DK" dirty="0"/>
              <a:t> og kontrakter</a:t>
            </a:r>
          </a:p>
          <a:p>
            <a:pPr lvl="0"/>
            <a:endParaRPr lang="da-DK" dirty="0"/>
          </a:p>
          <a:p>
            <a:pPr lvl="0"/>
            <a:endParaRPr lang="da-DK" dirty="0"/>
          </a:p>
          <a:p>
            <a:pPr lvl="0"/>
            <a:r>
              <a:rPr lang="da-DK" dirty="0"/>
              <a:t>Tjek sikkerdigital omkring ISO 27001:</a:t>
            </a:r>
          </a:p>
          <a:p>
            <a:pPr lvl="0"/>
            <a:endParaRPr lang="da-DK" dirty="0"/>
          </a:p>
          <a:p>
            <a:r>
              <a:rPr lang="da-DK" dirty="0">
                <a:hlinkClick r:id="rId2"/>
              </a:rPr>
              <a:t>ISO 27001 implementering - her finder du overblik og hjælp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1300596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20AFEA5-55B6-3B02-D6C7-A364DB2E8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68232"/>
            <a:ext cx="10515600" cy="920749"/>
          </a:xfrm>
        </p:spPr>
        <p:txBody>
          <a:bodyPr anchor="ctr">
            <a:normAutofit/>
          </a:bodyPr>
          <a:lstStyle/>
          <a:p>
            <a:r>
              <a:rPr lang="da-DK" dirty="0"/>
              <a:t>ISO familien – mest relevante områder for jer</a:t>
            </a:r>
          </a:p>
        </p:txBody>
      </p:sp>
      <p:graphicFrame>
        <p:nvGraphicFramePr>
          <p:cNvPr id="3" name="Tabel 2">
            <a:extLst>
              <a:ext uri="{FF2B5EF4-FFF2-40B4-BE49-F238E27FC236}">
                <a16:creationId xmlns:a16="http://schemas.microsoft.com/office/drawing/2014/main" id="{710D5535-093F-D135-BD5F-42DA16BFAD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6376161"/>
              </p:ext>
            </p:extLst>
          </p:nvPr>
        </p:nvGraphicFramePr>
        <p:xfrm>
          <a:off x="838200" y="1969097"/>
          <a:ext cx="10515601" cy="387668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791097">
                  <a:extLst>
                    <a:ext uri="{9D8B030D-6E8A-4147-A177-3AD203B41FA5}">
                      <a16:colId xmlns:a16="http://schemas.microsoft.com/office/drawing/2014/main" val="692426059"/>
                    </a:ext>
                  </a:extLst>
                </a:gridCol>
                <a:gridCol w="7724504">
                  <a:extLst>
                    <a:ext uri="{9D8B030D-6E8A-4147-A177-3AD203B41FA5}">
                      <a16:colId xmlns:a16="http://schemas.microsoft.com/office/drawing/2014/main" val="2918839649"/>
                    </a:ext>
                  </a:extLst>
                </a:gridCol>
              </a:tblGrid>
              <a:tr h="47912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da-DK" sz="2400" kern="0">
                          <a:effectLst/>
                        </a:rPr>
                        <a:t>Standard</a:t>
                      </a:r>
                      <a:endParaRPr lang="da-DK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048" marR="19048" marT="19048" marB="19048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da-DK" sz="2400" kern="0">
                          <a:effectLst/>
                        </a:rPr>
                        <a:t>Beskrivelse</a:t>
                      </a:r>
                      <a:endParaRPr lang="da-DK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048" marR="19048" marT="19048" marB="19048" anchor="ctr"/>
                </a:tc>
                <a:extLst>
                  <a:ext uri="{0D108BD9-81ED-4DB2-BD59-A6C34878D82A}">
                    <a16:rowId xmlns:a16="http://schemas.microsoft.com/office/drawing/2014/main" val="3980160966"/>
                  </a:ext>
                </a:extLst>
              </a:tr>
              <a:tr h="60146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da-DK" sz="2400" kern="0">
                          <a:effectLst/>
                        </a:rPr>
                        <a:t>ISO 27001</a:t>
                      </a:r>
                      <a:endParaRPr lang="da-DK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048" marR="19048" marT="19048" marB="19048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da-DK" sz="2400" kern="0">
                          <a:effectLst/>
                        </a:rPr>
                        <a:t>Krav til styringssystemet (ISMS)</a:t>
                      </a:r>
                      <a:endParaRPr lang="da-DK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048" marR="19048" marT="19048" marB="19048" anchor="ctr"/>
                </a:tc>
                <a:extLst>
                  <a:ext uri="{0D108BD9-81ED-4DB2-BD59-A6C34878D82A}">
                    <a16:rowId xmlns:a16="http://schemas.microsoft.com/office/drawing/2014/main" val="3402593526"/>
                  </a:ext>
                </a:extLst>
              </a:tr>
              <a:tr h="60146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da-DK" sz="2400" kern="0">
                          <a:effectLst/>
                        </a:rPr>
                        <a:t>ISO 27002</a:t>
                      </a:r>
                      <a:endParaRPr lang="da-DK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048" marR="19048" marT="19048" marB="19048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da-DK" sz="2400" kern="0">
                          <a:effectLst/>
                        </a:rPr>
                        <a:t>Retningslinjer for sikkerhedskontroller</a:t>
                      </a:r>
                      <a:endParaRPr lang="da-DK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048" marR="19048" marT="19048" marB="19048" anchor="ctr"/>
                </a:tc>
                <a:extLst>
                  <a:ext uri="{0D108BD9-81ED-4DB2-BD59-A6C34878D82A}">
                    <a16:rowId xmlns:a16="http://schemas.microsoft.com/office/drawing/2014/main" val="1307406009"/>
                  </a:ext>
                </a:extLst>
              </a:tr>
              <a:tr h="60146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da-DK" sz="2400" kern="0">
                          <a:effectLst/>
                        </a:rPr>
                        <a:t>ISO 27005</a:t>
                      </a:r>
                      <a:endParaRPr lang="da-DK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048" marR="19048" marT="19048" marB="19048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da-DK" sz="2400" kern="0">
                          <a:effectLst/>
                        </a:rPr>
                        <a:t>Risikostyring</a:t>
                      </a:r>
                      <a:endParaRPr lang="da-DK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048" marR="19048" marT="19048" marB="19048" anchor="ctr"/>
                </a:tc>
                <a:extLst>
                  <a:ext uri="{0D108BD9-81ED-4DB2-BD59-A6C34878D82A}">
                    <a16:rowId xmlns:a16="http://schemas.microsoft.com/office/drawing/2014/main" val="3318560163"/>
                  </a:ext>
                </a:extLst>
              </a:tr>
              <a:tr h="115805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da-DK" sz="2400" kern="0">
                          <a:effectLst/>
                        </a:rPr>
                        <a:t>ISO 27701</a:t>
                      </a:r>
                      <a:endParaRPr lang="da-DK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048" marR="19048" marT="19048" marB="19048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da-DK" sz="2400" kern="0">
                          <a:effectLst/>
                        </a:rPr>
                        <a:t>Privacy Information Management System (GDPR)</a:t>
                      </a:r>
                      <a:endParaRPr lang="da-DK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048" marR="19048" marT="19048" marB="19048" anchor="ctr"/>
                </a:tc>
                <a:extLst>
                  <a:ext uri="{0D108BD9-81ED-4DB2-BD59-A6C34878D82A}">
                    <a16:rowId xmlns:a16="http://schemas.microsoft.com/office/drawing/2014/main" val="30227159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da-DK" sz="2400" kern="0">
                          <a:effectLst/>
                        </a:rPr>
                        <a:t>ISO 27017/18</a:t>
                      </a:r>
                      <a:endParaRPr lang="da-DK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048" marR="19048" marT="19048" marB="19048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da-DK" sz="2400" kern="0" dirty="0">
                          <a:effectLst/>
                        </a:rPr>
                        <a:t>Cloud- og persondatabeskyttelse</a:t>
                      </a:r>
                      <a:endParaRPr lang="da-DK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048" marR="19048" marT="19048" marB="19048" anchor="ctr"/>
                </a:tc>
                <a:extLst>
                  <a:ext uri="{0D108BD9-81ED-4DB2-BD59-A6C34878D82A}">
                    <a16:rowId xmlns:a16="http://schemas.microsoft.com/office/drawing/2014/main" val="31312874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6638087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2D9B76-AD67-4801-5689-35B8592F9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Skab kontinuerlig forbedring med PDCA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76AAE3BB-1D58-DF14-277D-01565F9473D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0"/>
            <a:r>
              <a:rPr lang="en-US" dirty="0" err="1"/>
              <a:t>Metoder</a:t>
            </a:r>
            <a:r>
              <a:rPr lang="en-US" dirty="0"/>
              <a:t>: Plan–Do–Check–Act (PDCA)</a:t>
            </a:r>
            <a:endParaRPr lang="da-DK" dirty="0"/>
          </a:p>
          <a:p>
            <a:pPr lvl="0"/>
            <a:r>
              <a:rPr lang="da-DK" dirty="0"/>
              <a:t>Omfatter bl.a.:</a:t>
            </a:r>
          </a:p>
          <a:p>
            <a:pPr lvl="1"/>
            <a:r>
              <a:rPr lang="da-DK" dirty="0"/>
              <a:t>Politikker</a:t>
            </a:r>
          </a:p>
          <a:p>
            <a:pPr lvl="1"/>
            <a:r>
              <a:rPr lang="da-DK" dirty="0"/>
              <a:t>Risikostyring</a:t>
            </a:r>
          </a:p>
          <a:p>
            <a:pPr lvl="1"/>
            <a:r>
              <a:rPr lang="da-DK" dirty="0"/>
              <a:t>Roller og ansvar</a:t>
            </a:r>
          </a:p>
          <a:p>
            <a:pPr lvl="1"/>
            <a:r>
              <a:rPr lang="da-DK" dirty="0"/>
              <a:t>Beredskabsplaner</a:t>
            </a:r>
          </a:p>
          <a:p>
            <a:pPr lvl="1"/>
            <a:r>
              <a:rPr lang="da-DK" dirty="0"/>
              <a:t>Intern audit og ledelsens evaluering</a:t>
            </a:r>
          </a:p>
          <a:p>
            <a:pPr lvl="1"/>
            <a:r>
              <a:rPr lang="da-DK" dirty="0"/>
              <a:t>Mm.</a:t>
            </a:r>
          </a:p>
          <a:p>
            <a:endParaRPr lang="da-DK" dirty="0"/>
          </a:p>
        </p:txBody>
      </p:sp>
      <p:pic>
        <p:nvPicPr>
          <p:cNvPr id="5" name="Pladsholder til indhold 5">
            <a:extLst>
              <a:ext uri="{FF2B5EF4-FFF2-40B4-BE49-F238E27FC236}">
                <a16:creationId xmlns:a16="http://schemas.microsoft.com/office/drawing/2014/main" id="{59A297DD-670E-BD96-CC79-98E416CEDC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6285" y="1873405"/>
            <a:ext cx="3404054" cy="3404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79795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C142CF-48A9-7959-4167-AC7F50424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Kontroller er delt op på 4 hovedområder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B5E645C1-259C-89FC-AE42-D426D07E715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0"/>
            <a:r>
              <a:rPr lang="da-DK" sz="2000" dirty="0"/>
              <a:t>Giver vejledning til 93 foranstaltninger/kontroller fordelt i 4 hovedområder:</a:t>
            </a:r>
          </a:p>
          <a:p>
            <a:pPr lvl="0"/>
            <a:endParaRPr lang="da-DK" sz="2000" dirty="0"/>
          </a:p>
          <a:p>
            <a:pPr lvl="1"/>
            <a:r>
              <a:rPr lang="da-DK" sz="2000" b="1" dirty="0"/>
              <a:t>Organisatoriske</a:t>
            </a:r>
            <a:r>
              <a:rPr lang="da-DK" sz="2000" dirty="0"/>
              <a:t> (f.eks. politikker, roller)</a:t>
            </a:r>
          </a:p>
          <a:p>
            <a:pPr lvl="1"/>
            <a:r>
              <a:rPr lang="da-DK" sz="2000" b="1" dirty="0"/>
              <a:t>Menneskelige</a:t>
            </a:r>
            <a:r>
              <a:rPr lang="da-DK" sz="2000" dirty="0"/>
              <a:t> (f.eks. </a:t>
            </a:r>
            <a:r>
              <a:rPr lang="da-DK" sz="2000" dirty="0" err="1"/>
              <a:t>awareness</a:t>
            </a:r>
            <a:r>
              <a:rPr lang="da-DK" sz="2000" dirty="0"/>
              <a:t>, </a:t>
            </a:r>
            <a:r>
              <a:rPr lang="da-DK" sz="2000" dirty="0" err="1"/>
              <a:t>onboarding</a:t>
            </a:r>
            <a:r>
              <a:rPr lang="da-DK" sz="2000" dirty="0"/>
              <a:t>)</a:t>
            </a:r>
          </a:p>
          <a:p>
            <a:pPr lvl="1"/>
            <a:r>
              <a:rPr lang="da-DK" sz="2000" b="1" dirty="0"/>
              <a:t>Fysiske</a:t>
            </a:r>
            <a:r>
              <a:rPr lang="da-DK" sz="2000" dirty="0"/>
              <a:t> (f.eks. adgangskontrol)</a:t>
            </a:r>
          </a:p>
          <a:p>
            <a:pPr lvl="1"/>
            <a:r>
              <a:rPr lang="da-DK" sz="2000" b="1" dirty="0"/>
              <a:t>Teknologiske</a:t>
            </a:r>
            <a:r>
              <a:rPr lang="da-DK" sz="2000" dirty="0"/>
              <a:t> (f.eks. adgangsstyring, backup, netværk)</a:t>
            </a:r>
          </a:p>
        </p:txBody>
      </p:sp>
    </p:spTree>
    <p:extLst>
      <p:ext uri="{BB962C8B-B14F-4D97-AF65-F5344CB8AC3E}">
        <p14:creationId xmlns:p14="http://schemas.microsoft.com/office/powerpoint/2010/main" val="202989091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4F7CA7B-66FB-1178-4ED4-294EA4787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6323"/>
            <a:ext cx="10515600" cy="920749"/>
          </a:xfrm>
        </p:spPr>
        <p:txBody>
          <a:bodyPr anchor="ctr">
            <a:normAutofit/>
          </a:bodyPr>
          <a:lstStyle/>
          <a:p>
            <a:r>
              <a:rPr lang="da-DK" dirty="0"/>
              <a:t>De 10 hovedafsnit (klausuler) i ISO 27001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DF1B9982-5FA7-8DD3-D4E1-3D16E824BDD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0" y="1735494"/>
            <a:ext cx="10515600" cy="4486183"/>
          </a:xfrm>
        </p:spPr>
        <p:txBody>
          <a:bodyPr>
            <a:normAutofit/>
          </a:bodyPr>
          <a:lstStyle/>
          <a:p>
            <a:r>
              <a:rPr lang="da-DK" sz="1500" b="1" dirty="0"/>
              <a:t>Omfang:</a:t>
            </a:r>
            <a:r>
              <a:rPr lang="da-DK" sz="1500" dirty="0"/>
              <a:t> Definerer omfanget af ISMS (Information Security Management System) og hvilke dele af organisationen der er omfattet.</a:t>
            </a:r>
          </a:p>
          <a:p>
            <a:r>
              <a:rPr lang="da-DK" sz="1500" b="1" dirty="0"/>
              <a:t>Referencer:</a:t>
            </a:r>
            <a:r>
              <a:rPr lang="da-DK" sz="1500" dirty="0"/>
              <a:t> Lister relevante standarder og dokumenter.</a:t>
            </a:r>
          </a:p>
          <a:p>
            <a:r>
              <a:rPr lang="da-DK" sz="1500" b="1" dirty="0"/>
              <a:t>Termer og definitioner:</a:t>
            </a:r>
            <a:r>
              <a:rPr lang="da-DK" sz="1500" dirty="0"/>
              <a:t> Forklarer de nøglebegreber, der anvendes i standarden.</a:t>
            </a:r>
          </a:p>
          <a:p>
            <a:r>
              <a:rPr lang="da-DK" sz="1500" b="1" dirty="0"/>
              <a:t>Organisationens kontekst:</a:t>
            </a:r>
            <a:r>
              <a:rPr lang="da-DK" sz="1500" dirty="0"/>
              <a:t> Analyserer interne og eksterne forhold, der påvirker informationssikkerheden.</a:t>
            </a:r>
          </a:p>
          <a:p>
            <a:r>
              <a:rPr lang="da-DK" sz="1500" b="1" dirty="0"/>
              <a:t>Ledelse:</a:t>
            </a:r>
            <a:r>
              <a:rPr lang="da-DK" sz="1500" dirty="0"/>
              <a:t> Fastlægger ledelsens ansvar og forpligtelse til informationssikkerhed.</a:t>
            </a:r>
          </a:p>
          <a:p>
            <a:r>
              <a:rPr lang="da-DK" sz="1500" b="1" dirty="0"/>
              <a:t>Planlægning:</a:t>
            </a:r>
            <a:r>
              <a:rPr lang="da-DK" sz="1500" dirty="0"/>
              <a:t> Beskriver processen for risikovurdering og risikobehandling.</a:t>
            </a:r>
          </a:p>
          <a:p>
            <a:r>
              <a:rPr lang="da-DK" sz="1500" b="1" dirty="0"/>
              <a:t>Support:</a:t>
            </a:r>
            <a:r>
              <a:rPr lang="da-DK" sz="1500" dirty="0"/>
              <a:t> Omfatter ressourcer, kompetencer, bevidsthed og kommunikation.</a:t>
            </a:r>
          </a:p>
          <a:p>
            <a:r>
              <a:rPr lang="da-DK" sz="1500" b="1" dirty="0"/>
              <a:t>Drift:</a:t>
            </a:r>
            <a:r>
              <a:rPr lang="da-DK" sz="1500" dirty="0"/>
              <a:t> Dækker over planlægning og kontrol af driften af ISMS.</a:t>
            </a:r>
          </a:p>
          <a:p>
            <a:r>
              <a:rPr lang="da-DK" sz="1500" b="1" dirty="0"/>
              <a:t>Præstationsvurdering:</a:t>
            </a:r>
            <a:r>
              <a:rPr lang="da-DK" sz="1500" dirty="0"/>
              <a:t> Definerer metoder til overvågning, måling, analyse og evaluering af ISMS.</a:t>
            </a:r>
          </a:p>
          <a:p>
            <a:r>
              <a:rPr lang="da-DK" sz="1500" b="1" dirty="0"/>
              <a:t>Forbedring:</a:t>
            </a:r>
            <a:r>
              <a:rPr lang="da-DK" sz="1500" dirty="0"/>
              <a:t> Angiver procedurer for korrigerende og forebyggende handlinger. </a:t>
            </a:r>
          </a:p>
          <a:p>
            <a:r>
              <a:rPr lang="da-DK" sz="1500" b="1" dirty="0" err="1">
                <a:solidFill>
                  <a:srgbClr val="FF0000"/>
                </a:solidFill>
              </a:rPr>
              <a:t>Annex</a:t>
            </a:r>
            <a:r>
              <a:rPr lang="da-DK" sz="1500" b="1" dirty="0">
                <a:solidFill>
                  <a:srgbClr val="FF0000"/>
                </a:solidFill>
              </a:rPr>
              <a:t> A: Indeholder en liste med 93 sikkerhedskontroller, som organisationer kan implementere for at opfylde kravene i klausulerne 4-10. </a:t>
            </a:r>
          </a:p>
          <a:p>
            <a:endParaRPr lang="da-DK" sz="1500" dirty="0"/>
          </a:p>
          <a:p>
            <a:endParaRPr lang="da-DK" sz="1500" dirty="0"/>
          </a:p>
        </p:txBody>
      </p:sp>
    </p:spTree>
    <p:extLst>
      <p:ext uri="{BB962C8B-B14F-4D97-AF65-F5344CB8AC3E}">
        <p14:creationId xmlns:p14="http://schemas.microsoft.com/office/powerpoint/2010/main" val="42292165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46718F32-68F4-DC3D-8530-D1A391AEA4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Hvad er </a:t>
            </a:r>
            <a:r>
              <a:rPr lang="da-DK" dirty="0" err="1"/>
              <a:t>Governance</a:t>
            </a:r>
            <a:endParaRPr lang="da-DK" dirty="0"/>
          </a:p>
        </p:txBody>
      </p:sp>
      <p:sp>
        <p:nvSpPr>
          <p:cNvPr id="6" name="Pladsholder til indhold 5">
            <a:extLst>
              <a:ext uri="{FF2B5EF4-FFF2-40B4-BE49-F238E27FC236}">
                <a16:creationId xmlns:a16="http://schemas.microsoft.com/office/drawing/2014/main" id="{A0391833-B3BD-1089-84E3-2647C0FB667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a-DK" sz="2000" b="1" dirty="0"/>
              <a:t>Security </a:t>
            </a:r>
            <a:r>
              <a:rPr lang="da-DK" sz="2000" b="1" dirty="0" err="1"/>
              <a:t>Governance</a:t>
            </a:r>
            <a:r>
              <a:rPr lang="da-DK" sz="2000" b="1" dirty="0"/>
              <a:t> (styring) handler om at sikre, at arbejdet med informationssikkerhed er </a:t>
            </a:r>
            <a:r>
              <a:rPr lang="da-DK" sz="2000" b="1" dirty="0">
                <a:solidFill>
                  <a:srgbClr val="FF0000"/>
                </a:solidFill>
              </a:rPr>
              <a:t>strategisk forankret, risikobaseret og systematisk</a:t>
            </a:r>
            <a:r>
              <a:rPr lang="da-DK" sz="2000" b="1" dirty="0"/>
              <a:t>.</a:t>
            </a:r>
          </a:p>
          <a:p>
            <a:r>
              <a:rPr lang="da-DK" sz="2000" b="1" dirty="0"/>
              <a:t>Det omfatter blandt andet </a:t>
            </a:r>
            <a:r>
              <a:rPr lang="da-DK" sz="2000" b="1" dirty="0">
                <a:solidFill>
                  <a:srgbClr val="FF0000"/>
                </a:solidFill>
              </a:rPr>
              <a:t>klare roller og ansvar, lovgivnings compliance, dokumenterede politikker og standarder samt løbende opfølgning og forbedring</a:t>
            </a:r>
            <a:r>
              <a:rPr lang="da-DK" sz="2000" dirty="0">
                <a:solidFill>
                  <a:srgbClr val="FF0000"/>
                </a:solidFill>
              </a:rPr>
              <a:t>. </a:t>
            </a:r>
          </a:p>
          <a:p>
            <a:endParaRPr lang="da-DK" dirty="0"/>
          </a:p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75016751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27C7E0-A1CE-9CBD-3136-BA3883B696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ISO 27002 struktur</a:t>
            </a:r>
          </a:p>
        </p:txBody>
      </p:sp>
      <p:pic>
        <p:nvPicPr>
          <p:cNvPr id="5" name="Pladsholder til indhold 4">
            <a:extLst>
              <a:ext uri="{FF2B5EF4-FFF2-40B4-BE49-F238E27FC236}">
                <a16:creationId xmlns:a16="http://schemas.microsoft.com/office/drawing/2014/main" id="{2F0F3ECC-48A9-92C0-85E8-DD4C743D3A70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1619251" y="1572736"/>
            <a:ext cx="8905874" cy="4809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79743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8484C42-F150-5734-4E7D-1F3901781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6323"/>
            <a:ext cx="10515600" cy="920749"/>
          </a:xfrm>
        </p:spPr>
        <p:txBody>
          <a:bodyPr anchor="ctr">
            <a:normAutofit/>
          </a:bodyPr>
          <a:lstStyle/>
          <a:p>
            <a:r>
              <a:rPr lang="da-DK" dirty="0"/>
              <a:t>Vigtigt om ISO 27002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5DD0ACEB-6D12-4AF4-4257-34D5050A2653}"/>
              </a:ext>
            </a:extLst>
          </p:cNvPr>
          <p:cNvSpPr>
            <a:spLocks noGrp="1" noChangeArrowheads="1"/>
          </p:cNvSpPr>
          <p:nvPr>
            <p:ph sz="quarter" idx="10"/>
          </p:nvPr>
        </p:nvSpPr>
        <p:spPr bwMode="auto">
          <a:xfrm>
            <a:off x="838200" y="1735494"/>
            <a:ext cx="10515600" cy="4486183"/>
          </a:xfrm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0" tIns="57132" rIns="0" bIns="114264" numCol="1" anchorCtr="0" compatLnSpc="1">
            <a:prstTxWarp prst="textNoShape">
              <a:avLst/>
            </a:prstTxWarp>
            <a:normAutofit/>
          </a:bodyPr>
          <a:lstStyle/>
          <a:p>
            <a:pPr marR="0" lvl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endParaRPr kumimoji="0" lang="da-DK" altLang="da-DK" sz="1500" b="0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da-DK" altLang="da-DK" sz="1500" b="1" i="0" u="none" strike="noStrike" cap="none" normalizeH="0" baseline="0" dirty="0">
                <a:ln>
                  <a:noFill/>
                </a:ln>
                <a:effectLst/>
              </a:rPr>
              <a:t>Formål:</a:t>
            </a:r>
            <a:endParaRPr kumimoji="0" lang="da-DK" altLang="da-DK" sz="1500" b="0" i="0" u="none" strike="noStrike" cap="none" normalizeH="0" baseline="0" dirty="0">
              <a:ln>
                <a:noFill/>
              </a:ln>
              <a:effectLst/>
            </a:endParaRPr>
          </a:p>
          <a:p>
            <a:pPr marR="0" lvl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da-DK" altLang="da-DK" sz="1500" b="0" i="0" u="none" strike="noStrike" cap="none" normalizeH="0" baseline="0" dirty="0">
                <a:ln>
                  <a:noFill/>
                </a:ln>
                <a:effectLst/>
              </a:rPr>
              <a:t>At hjælpe organisationer med at etablere og vedligeholde et effektivt ISMS. 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da-DK" altLang="da-DK" sz="1500" b="1" i="0" u="none" strike="noStrike" cap="none" normalizeH="0" baseline="0" dirty="0">
                <a:ln>
                  <a:noFill/>
                </a:ln>
                <a:effectLst/>
              </a:rPr>
              <a:t>Omfang:</a:t>
            </a:r>
            <a:endParaRPr kumimoji="0" lang="da-DK" altLang="da-DK" sz="1500" b="0" i="0" u="none" strike="noStrike" cap="none" normalizeH="0" baseline="0" dirty="0">
              <a:ln>
                <a:noFill/>
              </a:ln>
              <a:effectLst/>
            </a:endParaRPr>
          </a:p>
          <a:p>
            <a:pPr marR="0" lvl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da-DK" altLang="da-DK" sz="1500" b="0" i="0" u="none" strike="noStrike" cap="none" normalizeH="0" baseline="0" dirty="0">
                <a:ln>
                  <a:noFill/>
                </a:ln>
                <a:effectLst/>
              </a:rPr>
              <a:t>Gælder for alle typer og størrelser af organisationer, private såvel som offentlige. 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da-DK" altLang="da-DK" sz="1500" b="1" i="0" u="none" strike="noStrike" cap="none" normalizeH="0" baseline="0" dirty="0">
                <a:ln>
                  <a:noFill/>
                </a:ln>
                <a:effectLst/>
              </a:rPr>
              <a:t>Indhold:</a:t>
            </a:r>
            <a:endParaRPr kumimoji="0" lang="da-DK" altLang="da-DK" sz="1500" b="0" i="0" u="none" strike="noStrike" cap="none" normalizeH="0" baseline="0" dirty="0">
              <a:ln>
                <a:noFill/>
              </a:ln>
              <a:effectLst/>
            </a:endParaRPr>
          </a:p>
          <a:p>
            <a:pPr marR="0" lvl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da-DK" altLang="da-DK" sz="1500" b="0" i="0" u="none" strike="noStrike" cap="none" normalizeH="0" baseline="0" dirty="0">
                <a:ln>
                  <a:noFill/>
                </a:ln>
                <a:effectLst/>
              </a:rPr>
              <a:t>Indeholder 93 foranstaltninger (tidligere kaldet "kontroller") dækkende politikker, processer, procedurer, organisationsstrukturer samt software- og hardwarefunktioner. 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da-DK" altLang="da-DK" sz="1500" b="1" i="0" u="none" strike="noStrike" cap="none" normalizeH="0" baseline="0" dirty="0">
                <a:ln>
                  <a:noFill/>
                </a:ln>
                <a:effectLst/>
              </a:rPr>
              <a:t>Relation til ISO 27001:</a:t>
            </a:r>
            <a:endParaRPr kumimoji="0" lang="da-DK" altLang="da-DK" sz="1500" b="0" i="0" u="none" strike="noStrike" cap="none" normalizeH="0" baseline="0" dirty="0">
              <a:ln>
                <a:noFill/>
              </a:ln>
              <a:effectLst/>
            </a:endParaRPr>
          </a:p>
          <a:p>
            <a:pPr marR="0" lvl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da-DK" altLang="da-DK" sz="1500" b="0" i="0" u="none" strike="noStrike" cap="none" normalizeH="0" baseline="0" dirty="0">
                <a:ln>
                  <a:noFill/>
                </a:ln>
                <a:effectLst/>
              </a:rPr>
              <a:t>ISO 27002 understøtter implementeringen af ISO 27001 ved at vejlede i udvælgelsen af relevante foranstaltninger baseret på organisationens risikoprofil. 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da-DK" altLang="da-DK" sz="1500" b="0" i="0" u="none" strike="noStrike" cap="none" normalizeH="0" baseline="0" dirty="0">
              <a:ln>
                <a:noFill/>
              </a:ln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18605884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B66D061-CAB7-B9E6-3C7E-010DD87005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Opgave 1 (bordøvelse)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B6CB1F54-7B65-9433-4A57-48CE77E666D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/>
              <a:t>Hvilke er af de 93 foranstaltninger (kontroller) er mest relevante for Hvedebro i henhold til ISO foranstaltninger (SOA dokumentet på Sikkerdigital)?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/>
              <a:t>Er det noget der skal ind i en sikkerhedspolitik/standard – eller hvordan kan man bruge kravene/informationen i øvrigt?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a-DK" dirty="0"/>
          </a:p>
          <a:p>
            <a:r>
              <a:rPr lang="da-DK" dirty="0"/>
              <a:t>20 minutter til opgaven</a:t>
            </a:r>
          </a:p>
          <a:p>
            <a:endParaRPr lang="da-DK" dirty="0"/>
          </a:p>
          <a:p>
            <a:r>
              <a:rPr lang="da-DK" dirty="0"/>
              <a:t>10 min. diskussion</a:t>
            </a:r>
          </a:p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05548707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16E729-FB7E-CF3A-5DB9-5EB48A825A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210" y="666530"/>
            <a:ext cx="10515600" cy="920749"/>
          </a:xfrm>
        </p:spPr>
        <p:txBody>
          <a:bodyPr anchor="ctr">
            <a:normAutofit/>
          </a:bodyPr>
          <a:lstStyle/>
          <a:p>
            <a:r>
              <a:rPr lang="da-DK" dirty="0"/>
              <a:t>NIST</a:t>
            </a:r>
          </a:p>
        </p:txBody>
      </p:sp>
      <p:graphicFrame>
        <p:nvGraphicFramePr>
          <p:cNvPr id="6" name="Rectangle 1">
            <a:extLst>
              <a:ext uri="{FF2B5EF4-FFF2-40B4-BE49-F238E27FC236}">
                <a16:creationId xmlns:a16="http://schemas.microsoft.com/office/drawing/2014/main" id="{A86F7BEB-0E24-6E02-7444-6088AF68EF03}"/>
              </a:ext>
            </a:extLst>
          </p:cNvPr>
          <p:cNvGraphicFramePr>
            <a:graphicFrameLocks noGrp="1"/>
          </p:cNvGraphicFramePr>
          <p:nvPr>
            <p:ph sz="quarter" idx="4294967295"/>
          </p:nvPr>
        </p:nvGraphicFramePr>
        <p:xfrm>
          <a:off x="6429375" y="1772816"/>
          <a:ext cx="5153025" cy="43910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051" name="Picture 3" descr="Billedresultat for nist">
            <a:extLst>
              <a:ext uri="{FF2B5EF4-FFF2-40B4-BE49-F238E27FC236}">
                <a16:creationId xmlns:a16="http://schemas.microsoft.com/office/drawing/2014/main" id="{DF6714D5-87AF-9229-3F80-852692D5E9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210" y="1772816"/>
            <a:ext cx="5153025" cy="4391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609223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1">
            <a:extLst>
              <a:ext uri="{FF2B5EF4-FFF2-40B4-BE49-F238E27FC236}">
                <a16:creationId xmlns:a16="http://schemas.microsoft.com/office/drawing/2014/main" id="{E6FEC2B1-62CF-8803-25A8-C1673959C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6323"/>
            <a:ext cx="10515600" cy="920749"/>
          </a:xfrm>
        </p:spPr>
        <p:txBody>
          <a:bodyPr anchor="ctr">
            <a:normAutofit/>
          </a:bodyPr>
          <a:lstStyle/>
          <a:p>
            <a:r>
              <a:rPr lang="da-DK" dirty="0"/>
              <a:t>NIST – hvad er det</a:t>
            </a:r>
          </a:p>
        </p:txBody>
      </p:sp>
      <p:graphicFrame>
        <p:nvGraphicFramePr>
          <p:cNvPr id="6" name="Rectangle 1">
            <a:extLst>
              <a:ext uri="{FF2B5EF4-FFF2-40B4-BE49-F238E27FC236}">
                <a16:creationId xmlns:a16="http://schemas.microsoft.com/office/drawing/2014/main" id="{ECAF9111-2100-56F5-AD4D-C771A99C466D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2739781869"/>
              </p:ext>
            </p:extLst>
          </p:nvPr>
        </p:nvGraphicFramePr>
        <p:xfrm>
          <a:off x="838200" y="1735494"/>
          <a:ext cx="10515600" cy="44861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8382953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760F942-7EF5-66C6-7291-F09E9A7B3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NIST funktionsformål NIST 2024 </a:t>
            </a:r>
            <a:endParaRPr lang="da-DK" dirty="0"/>
          </a:p>
        </p:txBody>
      </p:sp>
      <p:pic>
        <p:nvPicPr>
          <p:cNvPr id="5" name="Pladsholder til indhold 4">
            <a:extLst>
              <a:ext uri="{FF2B5EF4-FFF2-40B4-BE49-F238E27FC236}">
                <a16:creationId xmlns:a16="http://schemas.microsoft.com/office/drawing/2014/main" id="{FF462817-E741-C4D1-A8AC-5ED9C292C81C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1641319" y="2037144"/>
            <a:ext cx="9471716" cy="4152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13284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B66D061-CAB7-B9E6-3C7E-010DD87005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NIST Framework 2024</a:t>
            </a:r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CDAFCE33-384B-4A62-B294-89F170F459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7250" y="1470828"/>
            <a:ext cx="5302398" cy="4498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45638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7D55F82-36C2-8E68-680C-59C08E5F1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Govern</a:t>
            </a:r>
            <a:endParaRPr lang="da-DK" dirty="0"/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80275B1A-4786-A5BE-5A13-C1FAF3D9D9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5031" y="3188743"/>
            <a:ext cx="9049834" cy="25853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da-DK" b="1" dirty="0"/>
              <a:t>Hovedaktiviteter:</a:t>
            </a:r>
          </a:p>
          <a:p>
            <a:endParaRPr lang="da-DK" b="1" dirty="0"/>
          </a:p>
          <a:p>
            <a:r>
              <a:rPr lang="da-DK" b="1" dirty="0" err="1"/>
              <a:t>Organizational</a:t>
            </a:r>
            <a:r>
              <a:rPr lang="da-DK" b="1" dirty="0"/>
              <a:t> </a:t>
            </a:r>
            <a:r>
              <a:rPr lang="da-DK" b="1" dirty="0" err="1"/>
              <a:t>Context</a:t>
            </a:r>
            <a:r>
              <a:rPr lang="da-DK" b="1" dirty="0"/>
              <a:t>: </a:t>
            </a:r>
            <a:r>
              <a:rPr lang="da-DK" dirty="0"/>
              <a:t>Forståelse af virksomheden og omgivelser</a:t>
            </a:r>
          </a:p>
          <a:p>
            <a:r>
              <a:rPr lang="da-DK" b="1" dirty="0"/>
              <a:t>Risk Management </a:t>
            </a:r>
            <a:r>
              <a:rPr lang="da-DK" b="1" dirty="0" err="1"/>
              <a:t>Strategy</a:t>
            </a:r>
            <a:r>
              <a:rPr lang="da-DK" b="1" dirty="0"/>
              <a:t>: </a:t>
            </a:r>
            <a:r>
              <a:rPr lang="da-DK" dirty="0"/>
              <a:t>Hvad er vores strategi for risikohåndtering</a:t>
            </a:r>
          </a:p>
          <a:p>
            <a:r>
              <a:rPr lang="da-DK" b="1" dirty="0" err="1"/>
              <a:t>Roles</a:t>
            </a:r>
            <a:r>
              <a:rPr lang="da-DK" b="1" dirty="0"/>
              <a:t>, </a:t>
            </a:r>
            <a:r>
              <a:rPr lang="da-DK" b="1" dirty="0" err="1"/>
              <a:t>responcibility</a:t>
            </a:r>
            <a:r>
              <a:rPr lang="da-DK" b="1" dirty="0"/>
              <a:t> and </a:t>
            </a:r>
            <a:r>
              <a:rPr lang="da-DK" b="1" dirty="0" err="1"/>
              <a:t>autorities</a:t>
            </a:r>
            <a:r>
              <a:rPr lang="da-DK" b="1" dirty="0"/>
              <a:t>: </a:t>
            </a:r>
            <a:r>
              <a:rPr lang="da-DK" dirty="0"/>
              <a:t>Roller, Ansvar og lovgivning </a:t>
            </a:r>
          </a:p>
          <a:p>
            <a:r>
              <a:rPr lang="da-DK" b="1" dirty="0"/>
              <a:t>Policy:</a:t>
            </a:r>
            <a:r>
              <a:rPr lang="da-DK" dirty="0"/>
              <a:t> Politik defineret</a:t>
            </a:r>
          </a:p>
          <a:p>
            <a:r>
              <a:rPr lang="da-DK" b="1" dirty="0" err="1"/>
              <a:t>Oversight</a:t>
            </a:r>
            <a:r>
              <a:rPr lang="da-DK" b="1" dirty="0"/>
              <a:t>: </a:t>
            </a:r>
            <a:r>
              <a:rPr lang="da-DK" dirty="0"/>
              <a:t>Efterlevelse, kontrol og forbedring (styring/ledelse)</a:t>
            </a:r>
          </a:p>
          <a:p>
            <a:r>
              <a:rPr lang="da-DK" b="1" dirty="0"/>
              <a:t>Supply </a:t>
            </a:r>
            <a:r>
              <a:rPr lang="da-DK" b="1" dirty="0" err="1"/>
              <a:t>chain</a:t>
            </a:r>
            <a:r>
              <a:rPr lang="da-DK" b="1" dirty="0"/>
              <a:t> </a:t>
            </a:r>
            <a:r>
              <a:rPr lang="da-DK" b="1" dirty="0" err="1"/>
              <a:t>risk</a:t>
            </a:r>
            <a:r>
              <a:rPr lang="da-DK" b="1" dirty="0"/>
              <a:t> management:</a:t>
            </a:r>
            <a:r>
              <a:rPr lang="da-DK" dirty="0"/>
              <a:t> Kortlægge afhængigheder og leverandørrelaterede risici og løbende forbedre</a:t>
            </a:r>
          </a:p>
        </p:txBody>
      </p:sp>
      <p:pic>
        <p:nvPicPr>
          <p:cNvPr id="15" name="Billede 14">
            <a:extLst>
              <a:ext uri="{FF2B5EF4-FFF2-40B4-BE49-F238E27FC236}">
                <a16:creationId xmlns:a16="http://schemas.microsoft.com/office/drawing/2014/main" id="{070B1657-9624-E1DD-82D7-99AAF3A598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74795"/>
            <a:ext cx="6342321" cy="1394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24014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C689E0A-8FA0-260C-FCB6-BC7A3A166E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Identify</a:t>
            </a:r>
            <a:endParaRPr lang="da-DK" dirty="0"/>
          </a:p>
        </p:txBody>
      </p:sp>
      <p:sp>
        <p:nvSpPr>
          <p:cNvPr id="7" name="Tekstfelt 6">
            <a:extLst>
              <a:ext uri="{FF2B5EF4-FFF2-40B4-BE49-F238E27FC236}">
                <a16:creationId xmlns:a16="http://schemas.microsoft.com/office/drawing/2014/main" id="{13CB0AF2-35FC-DE3D-9500-36461D90F489}"/>
              </a:ext>
            </a:extLst>
          </p:cNvPr>
          <p:cNvSpPr txBox="1"/>
          <p:nvPr/>
        </p:nvSpPr>
        <p:spPr>
          <a:xfrm>
            <a:off x="742442" y="2835382"/>
            <a:ext cx="1101674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endParaRPr lang="da-DK" b="1" dirty="0"/>
          </a:p>
          <a:p>
            <a:pPr>
              <a:buNone/>
            </a:pPr>
            <a:r>
              <a:rPr lang="da-DK" b="1" dirty="0"/>
              <a:t>Hovedaktiviteter:</a:t>
            </a:r>
          </a:p>
          <a:p>
            <a:pPr>
              <a:buNone/>
            </a:pPr>
            <a:endParaRPr lang="da-DK" dirty="0"/>
          </a:p>
          <a:p>
            <a:r>
              <a:rPr lang="da-DK" b="1" dirty="0"/>
              <a:t>Asset management:</a:t>
            </a:r>
            <a:r>
              <a:rPr lang="da-DK" dirty="0"/>
              <a:t> Identificere og klassificere hardware, software, data og andre assets</a:t>
            </a:r>
            <a:endParaRPr lang="da-DK" b="1" dirty="0"/>
          </a:p>
          <a:p>
            <a:r>
              <a:rPr lang="da-DK" b="1" dirty="0"/>
              <a:t>Risk </a:t>
            </a:r>
            <a:r>
              <a:rPr lang="da-DK" b="1" dirty="0" err="1"/>
              <a:t>assesment</a:t>
            </a:r>
            <a:r>
              <a:rPr lang="da-DK" b="1" dirty="0"/>
              <a:t>: </a:t>
            </a:r>
            <a:r>
              <a:rPr lang="da-DK" dirty="0"/>
              <a:t>Løbende gennemføre </a:t>
            </a:r>
            <a:r>
              <a:rPr lang="da-DK" dirty="0" err="1"/>
              <a:t>risk</a:t>
            </a:r>
            <a:r>
              <a:rPr lang="da-DK" dirty="0"/>
              <a:t> </a:t>
            </a:r>
            <a:r>
              <a:rPr lang="da-DK" dirty="0" err="1"/>
              <a:t>assessments</a:t>
            </a:r>
            <a:r>
              <a:rPr lang="da-DK" dirty="0"/>
              <a:t> og vurderinger</a:t>
            </a:r>
          </a:p>
          <a:p>
            <a:r>
              <a:rPr lang="da-DK" b="1" dirty="0" err="1"/>
              <a:t>Improvements</a:t>
            </a:r>
            <a:r>
              <a:rPr lang="da-DK" b="1" dirty="0"/>
              <a:t>: </a:t>
            </a:r>
            <a:r>
              <a:rPr lang="da-DK" dirty="0"/>
              <a:t>Sikre kontinuerlig forbedring gennem </a:t>
            </a:r>
            <a:r>
              <a:rPr lang="da-DK" dirty="0" err="1"/>
              <a:t>risk</a:t>
            </a:r>
            <a:r>
              <a:rPr lang="da-DK" dirty="0"/>
              <a:t> management processen</a:t>
            </a:r>
          </a:p>
          <a:p>
            <a:endParaRPr lang="da-DK" dirty="0"/>
          </a:p>
          <a:p>
            <a:pPr>
              <a:buFont typeface="Arial" panose="020B0604020202020204" pitchFamily="34" charset="0"/>
              <a:buChar char="•"/>
            </a:pPr>
            <a:endParaRPr lang="da-DK" dirty="0"/>
          </a:p>
        </p:txBody>
      </p:sp>
      <p:pic>
        <p:nvPicPr>
          <p:cNvPr id="11" name="Pladsholder til indhold 10">
            <a:extLst>
              <a:ext uri="{FF2B5EF4-FFF2-40B4-BE49-F238E27FC236}">
                <a16:creationId xmlns:a16="http://schemas.microsoft.com/office/drawing/2014/main" id="{1A96A3A1-2CDC-9701-7A6E-3D9A4B3FBF2B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926389" y="1797941"/>
            <a:ext cx="6275397" cy="671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02590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5DE5D2A-0668-686F-E9C7-40C9EDA19F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Protect</a:t>
            </a:r>
            <a:endParaRPr lang="da-DK" dirty="0"/>
          </a:p>
        </p:txBody>
      </p:sp>
      <p:pic>
        <p:nvPicPr>
          <p:cNvPr id="5" name="Pladsholder til indhold 4">
            <a:extLst>
              <a:ext uri="{FF2B5EF4-FFF2-40B4-BE49-F238E27FC236}">
                <a16:creationId xmlns:a16="http://schemas.microsoft.com/office/drawing/2014/main" id="{5B6CCDC8-7DC0-459C-5873-17B167401DF8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/>
          <a:stretch>
            <a:fillRect/>
          </a:stretch>
        </p:blipFill>
        <p:spPr>
          <a:xfrm>
            <a:off x="909084" y="1859547"/>
            <a:ext cx="6292702" cy="1162068"/>
          </a:xfrm>
          <a:prstGeom prst="rect">
            <a:avLst/>
          </a:prstGeom>
        </p:spPr>
      </p:pic>
      <p:sp>
        <p:nvSpPr>
          <p:cNvPr id="7" name="Tekstfelt 6">
            <a:extLst>
              <a:ext uri="{FF2B5EF4-FFF2-40B4-BE49-F238E27FC236}">
                <a16:creationId xmlns:a16="http://schemas.microsoft.com/office/drawing/2014/main" id="{B6AEE3D7-E07C-2355-CBAA-EF7ABCF10D20}"/>
              </a:ext>
            </a:extLst>
          </p:cNvPr>
          <p:cNvSpPr txBox="1"/>
          <p:nvPr/>
        </p:nvSpPr>
        <p:spPr>
          <a:xfrm>
            <a:off x="838200" y="3326398"/>
            <a:ext cx="11158728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da-DK" b="1" dirty="0"/>
              <a:t>Hovedaktiviteter:</a:t>
            </a:r>
          </a:p>
          <a:p>
            <a:pPr>
              <a:buNone/>
            </a:pPr>
            <a:endParaRPr lang="da-DK" dirty="0"/>
          </a:p>
          <a:p>
            <a:r>
              <a:rPr lang="da-DK" b="1" dirty="0"/>
              <a:t>Identity Management, </a:t>
            </a:r>
            <a:r>
              <a:rPr lang="da-DK" b="1" dirty="0" err="1"/>
              <a:t>Aut</a:t>
            </a:r>
            <a:r>
              <a:rPr lang="da-DK" b="1" dirty="0"/>
              <a:t> and </a:t>
            </a:r>
            <a:r>
              <a:rPr lang="da-DK" b="1" dirty="0" err="1"/>
              <a:t>access</a:t>
            </a:r>
            <a:r>
              <a:rPr lang="da-DK" b="1" dirty="0"/>
              <a:t> </a:t>
            </a:r>
            <a:r>
              <a:rPr lang="da-DK" b="1" dirty="0" err="1"/>
              <a:t>control</a:t>
            </a:r>
            <a:r>
              <a:rPr lang="da-DK" b="1" dirty="0"/>
              <a:t>:</a:t>
            </a:r>
            <a:r>
              <a:rPr lang="da-DK" dirty="0"/>
              <a:t> Styring af identiteter og adgang</a:t>
            </a:r>
          </a:p>
          <a:p>
            <a:r>
              <a:rPr lang="da-DK" b="1" dirty="0" err="1"/>
              <a:t>Awareness</a:t>
            </a:r>
            <a:r>
              <a:rPr lang="da-DK" b="1" dirty="0"/>
              <a:t> and </a:t>
            </a:r>
            <a:r>
              <a:rPr lang="da-DK" b="1" dirty="0" err="1"/>
              <a:t>training</a:t>
            </a:r>
            <a:r>
              <a:rPr lang="da-DK" b="1" dirty="0"/>
              <a:t>: </a:t>
            </a:r>
            <a:r>
              <a:rPr lang="da-DK" dirty="0"/>
              <a:t>Træning af alle ansatte i </a:t>
            </a:r>
            <a:r>
              <a:rPr lang="da-DK" dirty="0" err="1"/>
              <a:t>cybersikkerhed</a:t>
            </a:r>
            <a:endParaRPr lang="da-DK" dirty="0"/>
          </a:p>
          <a:p>
            <a:r>
              <a:rPr lang="da-DK" b="1" dirty="0"/>
              <a:t>Data security: </a:t>
            </a:r>
            <a:r>
              <a:rPr lang="da-DK" dirty="0"/>
              <a:t>Beskyttende foranstaltninger i relation til CIA under lagring, transport, brug og backup </a:t>
            </a:r>
          </a:p>
          <a:p>
            <a:r>
              <a:rPr lang="da-DK" b="1" dirty="0"/>
              <a:t>Platform security: </a:t>
            </a:r>
            <a:r>
              <a:rPr lang="da-DK" dirty="0"/>
              <a:t>Beskyttelse af alle aktiver (Udstyr)</a:t>
            </a:r>
          </a:p>
          <a:p>
            <a:r>
              <a:rPr lang="da-DK" b="1" dirty="0"/>
              <a:t>Technology </a:t>
            </a:r>
            <a:r>
              <a:rPr lang="da-DK" b="1" dirty="0" err="1"/>
              <a:t>Infrastructure</a:t>
            </a:r>
            <a:r>
              <a:rPr lang="da-DK" b="1" dirty="0"/>
              <a:t> </a:t>
            </a:r>
            <a:r>
              <a:rPr lang="da-DK" b="1" dirty="0" err="1"/>
              <a:t>Resillience</a:t>
            </a:r>
            <a:r>
              <a:rPr lang="da-DK" b="1" dirty="0"/>
              <a:t>: </a:t>
            </a:r>
            <a:r>
              <a:rPr lang="da-DK" dirty="0"/>
              <a:t>Planer for drift i tilfælde af incident (modstandskraft)</a:t>
            </a:r>
          </a:p>
        </p:txBody>
      </p:sp>
    </p:spTree>
    <p:extLst>
      <p:ext uri="{BB962C8B-B14F-4D97-AF65-F5344CB8AC3E}">
        <p14:creationId xmlns:p14="http://schemas.microsoft.com/office/powerpoint/2010/main" val="28062323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BF234E1-8487-0BBA-B127-E21084196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Eller </a:t>
            </a:r>
            <a:r>
              <a:rPr lang="da-DK" dirty="0" err="1"/>
              <a:t>CISA´s</a:t>
            </a:r>
            <a:r>
              <a:rPr lang="da-DK" dirty="0"/>
              <a:t> definition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E8515BCA-B50E-5A72-BC0E-70BEF1648F5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b="1" dirty="0"/>
              <a:t>Cybersecurity governance is a comprehensive cybersecurity strategy that integrates with organizational operations and prevents the interruption of activities due to cyber threats or attacks. Features of cybersecurity governance include:</a:t>
            </a:r>
          </a:p>
          <a:p>
            <a:endParaRPr lang="en-US" b="1" dirty="0"/>
          </a:p>
          <a:p>
            <a:r>
              <a:rPr lang="en-US" b="1" dirty="0"/>
              <a:t>Accountability frameworks</a:t>
            </a:r>
          </a:p>
          <a:p>
            <a:r>
              <a:rPr lang="en-US" b="1" dirty="0"/>
              <a:t>Decision-making hierarchies</a:t>
            </a:r>
          </a:p>
          <a:p>
            <a:r>
              <a:rPr lang="en-US" b="1" dirty="0"/>
              <a:t>Defined risks related to business objectives</a:t>
            </a:r>
          </a:p>
          <a:p>
            <a:r>
              <a:rPr lang="en-US" b="1" dirty="0"/>
              <a:t>Mitigation plans and strategies</a:t>
            </a:r>
          </a:p>
          <a:p>
            <a:r>
              <a:rPr lang="en-US" b="1" dirty="0"/>
              <a:t>Oversight processes and procedures</a:t>
            </a:r>
          </a:p>
          <a:p>
            <a:endParaRPr lang="da-DK" dirty="0"/>
          </a:p>
        </p:txBody>
      </p:sp>
      <p:pic>
        <p:nvPicPr>
          <p:cNvPr id="4" name="Billede 3">
            <a:extLst>
              <a:ext uri="{FF2B5EF4-FFF2-40B4-BE49-F238E27FC236}">
                <a16:creationId xmlns:a16="http://schemas.microsoft.com/office/drawing/2014/main" id="{D473540E-FFFE-3173-AFBD-61D8651744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3322" y="5063021"/>
            <a:ext cx="5230821" cy="1066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11691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5BB0C2F-63B1-D382-E1C1-90182AD0B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Detect</a:t>
            </a:r>
            <a:endParaRPr lang="da-DK" dirty="0"/>
          </a:p>
        </p:txBody>
      </p:sp>
      <p:sp>
        <p:nvSpPr>
          <p:cNvPr id="7" name="Tekstfelt 6">
            <a:extLst>
              <a:ext uri="{FF2B5EF4-FFF2-40B4-BE49-F238E27FC236}">
                <a16:creationId xmlns:a16="http://schemas.microsoft.com/office/drawing/2014/main" id="{AD3556BC-0E77-E953-4A44-B7CB54F6B983}"/>
              </a:ext>
            </a:extLst>
          </p:cNvPr>
          <p:cNvSpPr txBox="1"/>
          <p:nvPr/>
        </p:nvSpPr>
        <p:spPr>
          <a:xfrm>
            <a:off x="750888" y="2975081"/>
            <a:ext cx="945991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da-DK" b="1" dirty="0"/>
              <a:t>Hovedaktiviteter:</a:t>
            </a:r>
          </a:p>
          <a:p>
            <a:pPr>
              <a:buNone/>
            </a:pPr>
            <a:endParaRPr lang="da-DK" dirty="0"/>
          </a:p>
          <a:p>
            <a:pPr>
              <a:buFont typeface="Arial" panose="020B0604020202020204" pitchFamily="34" charset="0"/>
              <a:buChar char="•"/>
            </a:pPr>
            <a:r>
              <a:rPr lang="da-DK" b="1" dirty="0" err="1"/>
              <a:t>Continous</a:t>
            </a:r>
            <a:r>
              <a:rPr lang="da-DK" b="1" dirty="0"/>
              <a:t> </a:t>
            </a:r>
            <a:r>
              <a:rPr lang="da-DK" b="1" dirty="0" err="1"/>
              <a:t>Monitoring</a:t>
            </a:r>
            <a:r>
              <a:rPr lang="da-DK" b="1" dirty="0"/>
              <a:t>: </a:t>
            </a:r>
            <a:r>
              <a:rPr lang="da-DK" dirty="0"/>
              <a:t>Overvågning af Netværk, bygning, aktiviteter osv.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a-DK" b="1" dirty="0" err="1"/>
              <a:t>Adverse</a:t>
            </a:r>
            <a:r>
              <a:rPr lang="da-DK" b="1" dirty="0"/>
              <a:t> Event Analysis: </a:t>
            </a:r>
            <a:r>
              <a:rPr lang="da-DK" dirty="0"/>
              <a:t>Analyse af events/logs for at kategoriserer og detektere incidents.</a:t>
            </a:r>
          </a:p>
        </p:txBody>
      </p:sp>
      <p:pic>
        <p:nvPicPr>
          <p:cNvPr id="11" name="Pladsholder til indhold 10">
            <a:extLst>
              <a:ext uri="{FF2B5EF4-FFF2-40B4-BE49-F238E27FC236}">
                <a16:creationId xmlns:a16="http://schemas.microsoft.com/office/drawing/2014/main" id="{F32D25CA-B030-C770-3E56-1FE4773EB347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901564" y="1831170"/>
            <a:ext cx="6325547" cy="458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06993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94A732-2F92-BCFF-1E25-76D25C3F5E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Respond</a:t>
            </a:r>
            <a:endParaRPr lang="da-DK" dirty="0"/>
          </a:p>
        </p:txBody>
      </p:sp>
      <p:sp>
        <p:nvSpPr>
          <p:cNvPr id="7" name="Tekstfelt 6">
            <a:extLst>
              <a:ext uri="{FF2B5EF4-FFF2-40B4-BE49-F238E27FC236}">
                <a16:creationId xmlns:a16="http://schemas.microsoft.com/office/drawing/2014/main" id="{B8C3DCEF-1712-BAA6-6A2B-C0B9316DEA70}"/>
              </a:ext>
            </a:extLst>
          </p:cNvPr>
          <p:cNvSpPr txBox="1"/>
          <p:nvPr/>
        </p:nvSpPr>
        <p:spPr>
          <a:xfrm>
            <a:off x="838200" y="3048764"/>
            <a:ext cx="1086485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da-DK" b="1" dirty="0"/>
              <a:t>Hovedaktiviteter:</a:t>
            </a:r>
          </a:p>
          <a:p>
            <a:pPr>
              <a:buNone/>
            </a:pPr>
            <a:endParaRPr lang="da-DK" dirty="0"/>
          </a:p>
          <a:p>
            <a:pPr>
              <a:buFont typeface="Arial" panose="020B0604020202020204" pitchFamily="34" charset="0"/>
              <a:buChar char="•"/>
            </a:pPr>
            <a:r>
              <a:rPr lang="da-DK" b="1" dirty="0"/>
              <a:t>Incident Management: Responsplan for incident (IRP)</a:t>
            </a:r>
            <a:r>
              <a:rPr lang="da-DK" dirty="0"/>
              <a:t>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a-DK" b="1" dirty="0"/>
              <a:t>Incident Analysis:</a:t>
            </a:r>
            <a:r>
              <a:rPr lang="da-DK" dirty="0"/>
              <a:t> </a:t>
            </a:r>
            <a:r>
              <a:rPr lang="da-DK" dirty="0" err="1"/>
              <a:t>Forensics</a:t>
            </a:r>
            <a:r>
              <a:rPr lang="da-DK" dirty="0"/>
              <a:t> of </a:t>
            </a:r>
            <a:r>
              <a:rPr lang="da-DK" dirty="0" err="1"/>
              <a:t>recovery</a:t>
            </a:r>
            <a:r>
              <a:rPr lang="da-DK" dirty="0"/>
              <a:t> analyser/aktiviteter.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a-DK" b="1" dirty="0"/>
              <a:t>IR </a:t>
            </a:r>
            <a:r>
              <a:rPr lang="da-DK" b="1" dirty="0" err="1"/>
              <a:t>reporting</a:t>
            </a:r>
            <a:r>
              <a:rPr lang="da-DK" b="1" dirty="0"/>
              <a:t> and </a:t>
            </a:r>
            <a:r>
              <a:rPr lang="da-DK" b="1" dirty="0" err="1"/>
              <a:t>communication</a:t>
            </a:r>
            <a:r>
              <a:rPr lang="da-DK" b="1" dirty="0"/>
              <a:t>:</a:t>
            </a:r>
            <a:r>
              <a:rPr lang="da-DK" dirty="0"/>
              <a:t> Effektiv kommunikation om responsplan med interne og eksterne interessenter under genoprettelsen.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a-DK" b="1" dirty="0"/>
              <a:t>Incident </a:t>
            </a:r>
            <a:r>
              <a:rPr lang="da-DK" b="1" dirty="0" err="1"/>
              <a:t>mitigation</a:t>
            </a:r>
            <a:r>
              <a:rPr lang="da-DK" b="1" dirty="0"/>
              <a:t>: </a:t>
            </a:r>
            <a:r>
              <a:rPr lang="da-DK" dirty="0"/>
              <a:t>Inddæmning af skade og efterfølgende fjernelse</a:t>
            </a:r>
          </a:p>
        </p:txBody>
      </p:sp>
      <p:pic>
        <p:nvPicPr>
          <p:cNvPr id="11" name="Pladsholder til indhold 10">
            <a:extLst>
              <a:ext uri="{FF2B5EF4-FFF2-40B4-BE49-F238E27FC236}">
                <a16:creationId xmlns:a16="http://schemas.microsoft.com/office/drawing/2014/main" id="{F7D6B79C-CE28-F388-5167-220C6A8B4F2F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923789" y="1688286"/>
            <a:ext cx="6256732" cy="958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40471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A5D7C8-D044-8A1A-8258-839CA71D4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Recover</a:t>
            </a:r>
            <a:endParaRPr lang="da-DK" dirty="0"/>
          </a:p>
        </p:txBody>
      </p:sp>
      <p:pic>
        <p:nvPicPr>
          <p:cNvPr id="7" name="Pladsholder til indhold 6">
            <a:extLst>
              <a:ext uri="{FF2B5EF4-FFF2-40B4-BE49-F238E27FC236}">
                <a16:creationId xmlns:a16="http://schemas.microsoft.com/office/drawing/2014/main" id="{9904D16A-1682-BC25-47C9-5DDBBFACBFFC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999583" y="1808067"/>
            <a:ext cx="9073480" cy="601980"/>
          </a:xfrm>
          <a:prstGeom prst="rect">
            <a:avLst/>
          </a:prstGeom>
        </p:spPr>
      </p:pic>
      <p:sp>
        <p:nvSpPr>
          <p:cNvPr id="8" name="Tekstfelt 7">
            <a:extLst>
              <a:ext uri="{FF2B5EF4-FFF2-40B4-BE49-F238E27FC236}">
                <a16:creationId xmlns:a16="http://schemas.microsoft.com/office/drawing/2014/main" id="{EF27BB94-6BC8-99AD-D20F-B9F7D8E4585A}"/>
              </a:ext>
            </a:extLst>
          </p:cNvPr>
          <p:cNvSpPr txBox="1"/>
          <p:nvPr/>
        </p:nvSpPr>
        <p:spPr>
          <a:xfrm>
            <a:off x="831579" y="3105471"/>
            <a:ext cx="1086485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da-DK" b="1" dirty="0"/>
              <a:t>Hovedaktiviteter:</a:t>
            </a:r>
          </a:p>
          <a:p>
            <a:pPr>
              <a:buNone/>
            </a:pPr>
            <a:endParaRPr lang="da-DK" dirty="0"/>
          </a:p>
          <a:p>
            <a:pPr>
              <a:buFont typeface="Arial" panose="020B0604020202020204" pitchFamily="34" charset="0"/>
              <a:buChar char="•"/>
            </a:pPr>
            <a:r>
              <a:rPr lang="da-DK" b="1" dirty="0"/>
              <a:t>Incident Recovery Plan </a:t>
            </a:r>
            <a:r>
              <a:rPr lang="da-DK" b="1" dirty="0" err="1"/>
              <a:t>Execution</a:t>
            </a:r>
            <a:r>
              <a:rPr lang="da-DK" b="1" dirty="0"/>
              <a:t>: </a:t>
            </a:r>
            <a:r>
              <a:rPr lang="da-DK" dirty="0"/>
              <a:t>Iværksættelse af IRP. Genoprettelse til normalen.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a-DK" b="1" dirty="0"/>
              <a:t>Incident Recovery </a:t>
            </a:r>
            <a:r>
              <a:rPr lang="da-DK" b="1" dirty="0" err="1"/>
              <a:t>communication</a:t>
            </a:r>
            <a:r>
              <a:rPr lang="da-DK" b="1" dirty="0"/>
              <a:t>: </a:t>
            </a:r>
            <a:r>
              <a:rPr lang="da-DK" dirty="0"/>
              <a:t>Løbende og endelig opdatering af status på genoprettelse.</a:t>
            </a:r>
          </a:p>
        </p:txBody>
      </p:sp>
    </p:spTree>
    <p:extLst>
      <p:ext uri="{BB962C8B-B14F-4D97-AF65-F5344CB8AC3E}">
        <p14:creationId xmlns:p14="http://schemas.microsoft.com/office/powerpoint/2010/main" val="276394715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41DE1019-5DE5-0A3C-3312-7E143B343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Opgave 2 (bordøvelse)</a:t>
            </a:r>
          </a:p>
        </p:txBody>
      </p:sp>
      <p:sp>
        <p:nvSpPr>
          <p:cNvPr id="6" name="Pladsholder til indhold 5">
            <a:extLst>
              <a:ext uri="{FF2B5EF4-FFF2-40B4-BE49-F238E27FC236}">
                <a16:creationId xmlns:a16="http://schemas.microsoft.com/office/drawing/2014/main" id="{400650BB-FF0F-4BCE-D0A1-0789F07B466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a-DK" dirty="0"/>
              <a:t>Brug 30 minutter på af finde de mest relevante områder i NIST framework i forhold til Hvedebro. Hvor/hvordan bør de sætte ind i forhold til NIST modellen. Lav posters og beskriv kort hvad og hvorfor. </a:t>
            </a:r>
          </a:p>
          <a:p>
            <a:endParaRPr lang="da-DK" dirty="0"/>
          </a:p>
          <a:p>
            <a:r>
              <a:rPr lang="da-DK" dirty="0"/>
              <a:t>Lav posters (hvad/hvorfor) og placer dem efterfølgende under de 6 hovedfunktioner</a:t>
            </a:r>
          </a:p>
          <a:p>
            <a:r>
              <a:rPr lang="da-DK" dirty="0"/>
              <a:t>på whiteboardet.</a:t>
            </a:r>
          </a:p>
          <a:p>
            <a:endParaRPr lang="da-DK" dirty="0"/>
          </a:p>
          <a:p>
            <a:r>
              <a:rPr lang="da-DK" dirty="0"/>
              <a:t>Diskussion efterfølgende</a:t>
            </a:r>
          </a:p>
          <a:p>
            <a:endParaRPr lang="da-DK" dirty="0"/>
          </a:p>
          <a:p>
            <a:r>
              <a:rPr lang="da-DK" dirty="0"/>
              <a:t>30 minutter til opgaven. </a:t>
            </a:r>
          </a:p>
        </p:txBody>
      </p:sp>
    </p:spTree>
    <p:extLst>
      <p:ext uri="{BB962C8B-B14F-4D97-AF65-F5344CB8AC3E}">
        <p14:creationId xmlns:p14="http://schemas.microsoft.com/office/powerpoint/2010/main" val="205651871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414663-D788-7465-EC21-A306CE7021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6323"/>
            <a:ext cx="10515600" cy="920749"/>
          </a:xfrm>
        </p:spPr>
        <p:txBody>
          <a:bodyPr anchor="ctr">
            <a:normAutofit/>
          </a:bodyPr>
          <a:lstStyle/>
          <a:p>
            <a:r>
              <a:rPr lang="da-DK" kern="1200">
                <a:latin typeface="+mj-lt"/>
                <a:ea typeface="+mj-ea"/>
                <a:cs typeface="+mj-cs"/>
              </a:rPr>
              <a:t>CIS18 – hvad er det?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60D27D1E-6964-51CE-E205-3BCC52C68A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1735494"/>
            <a:ext cx="10515600" cy="448618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pPr marR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tabLst/>
            </a:pPr>
            <a:r>
              <a:rPr kumimoji="0" lang="da-DK" altLang="da-DK" b="0" i="0" u="none" strike="noStrike" kern="1200" cap="none" normalizeH="0" baseline="0" dirty="0">
                <a:ln>
                  <a:noFill/>
                </a:ln>
                <a:effectLst/>
                <a:latin typeface="+mn-lt"/>
                <a:ea typeface="+mn-ea"/>
                <a:cs typeface="+mn-cs"/>
              </a:rPr>
              <a:t>18 kontroller (Tekniske </a:t>
            </a:r>
            <a:r>
              <a:rPr lang="da-DK" altLang="da-DK" dirty="0"/>
              <a:t>k</a:t>
            </a:r>
            <a:r>
              <a:rPr kumimoji="0" lang="da-DK" altLang="da-DK" b="0" i="0" u="none" strike="noStrike" kern="1200" cap="none" normalizeH="0" baseline="0" dirty="0">
                <a:ln>
                  <a:noFill/>
                </a:ln>
                <a:effectLst/>
                <a:latin typeface="+mn-lt"/>
                <a:ea typeface="+mn-ea"/>
                <a:cs typeface="+mn-cs"/>
              </a:rPr>
              <a:t>ontrolområder)</a:t>
            </a:r>
          </a:p>
          <a:p>
            <a:pPr marR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tabLst/>
            </a:pPr>
            <a:endParaRPr kumimoji="0" lang="da-DK" altLang="da-DK" b="0" i="0" u="none" strike="noStrike" kern="1200" cap="none" normalizeH="0" baseline="0" dirty="0">
              <a:ln>
                <a:noFill/>
              </a:ln>
              <a:effectLst/>
              <a:latin typeface="+mn-lt"/>
              <a:ea typeface="+mn-ea"/>
              <a:cs typeface="+mn-cs"/>
            </a:endParaRPr>
          </a:p>
          <a:p>
            <a:pPr marR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tabLst/>
            </a:pPr>
            <a:r>
              <a:rPr kumimoji="0" lang="da-DK" altLang="da-DK" b="0" i="0" u="none" strike="noStrike" kern="1200" cap="none" normalizeH="0" baseline="0" dirty="0">
                <a:ln>
                  <a:noFill/>
                </a:ln>
                <a:effectLst/>
                <a:latin typeface="+mn-lt"/>
                <a:ea typeface="+mn-ea"/>
                <a:cs typeface="+mn-cs"/>
              </a:rPr>
              <a:t>I alt </a:t>
            </a:r>
            <a:r>
              <a:rPr kumimoji="0" lang="da-DK" altLang="da-DK" b="1" i="0" u="none" strike="noStrike" kern="1200" cap="none" normalizeH="0" baseline="0" dirty="0">
                <a:ln>
                  <a:noFill/>
                </a:ln>
                <a:effectLst/>
                <a:latin typeface="+mn-lt"/>
                <a:ea typeface="+mn-ea"/>
                <a:cs typeface="+mn-cs"/>
              </a:rPr>
              <a:t>153 specifikke kontroller (</a:t>
            </a:r>
            <a:r>
              <a:rPr lang="da-DK" altLang="da-DK" b="1" kern="1200" dirty="0" err="1">
                <a:latin typeface="+mn-lt"/>
                <a:ea typeface="+mn-ea"/>
                <a:cs typeface="+mn-cs"/>
              </a:rPr>
              <a:t>s</a:t>
            </a:r>
            <a:r>
              <a:rPr kumimoji="0" lang="da-DK" altLang="da-DK" b="1" i="0" u="none" strike="noStrike" kern="1200" cap="none" normalizeH="0" baseline="0" dirty="0" err="1">
                <a:ln>
                  <a:noFill/>
                </a:ln>
                <a:effectLst/>
                <a:latin typeface="+mn-lt"/>
                <a:ea typeface="+mn-ea"/>
                <a:cs typeface="+mn-cs"/>
              </a:rPr>
              <a:t>afeguards</a:t>
            </a:r>
            <a:r>
              <a:rPr kumimoji="0" lang="da-DK" altLang="da-DK" b="1" i="0" u="none" strike="noStrike" kern="1200" cap="none" normalizeH="0" baseline="0" dirty="0">
                <a:ln>
                  <a:noFill/>
                </a:ln>
                <a:effectLst/>
                <a:latin typeface="+mn-lt"/>
                <a:ea typeface="+mn-ea"/>
                <a:cs typeface="+mn-cs"/>
              </a:rPr>
              <a:t>)</a:t>
            </a:r>
          </a:p>
          <a:p>
            <a:pPr marR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tabLst/>
            </a:pPr>
            <a:endParaRPr kumimoji="0" lang="da-DK" altLang="da-DK" b="1" i="0" u="none" strike="noStrike" kern="1200" cap="none" normalizeH="0" baseline="0" dirty="0">
              <a:ln>
                <a:noFill/>
              </a:ln>
              <a:effectLst/>
              <a:latin typeface="+mn-lt"/>
              <a:ea typeface="+mn-ea"/>
              <a:cs typeface="+mn-cs"/>
            </a:endParaRPr>
          </a:p>
          <a:p>
            <a:pPr marR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tabLst/>
            </a:pPr>
            <a:r>
              <a:rPr kumimoji="0" lang="da-DK" altLang="da-DK" b="1" i="0" u="none" strike="noStrike" kern="1200" cap="none" normalizeH="0" baseline="0" dirty="0">
                <a:ln>
                  <a:noFill/>
                </a:ln>
                <a:effectLst/>
                <a:latin typeface="+mn-lt"/>
                <a:ea typeface="+mn-ea"/>
                <a:cs typeface="+mn-cs"/>
              </a:rPr>
              <a:t>3 implementerings niveauer efter virksomhedsmodenhed/type og krav</a:t>
            </a:r>
          </a:p>
          <a:p>
            <a:pPr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</a:pPr>
            <a:r>
              <a:rPr kumimoji="0" lang="da-DK" altLang="da-DK" b="1" i="0" u="none" strike="noStrike" kern="1200" cap="none" normalizeH="0" baseline="0" dirty="0">
                <a:ln>
                  <a:noFill/>
                </a:ln>
                <a:effectLst/>
                <a:latin typeface="+mn-lt"/>
                <a:ea typeface="+mn-ea"/>
                <a:cs typeface="+mn-cs"/>
              </a:rPr>
              <a:t>IG1</a:t>
            </a:r>
            <a:r>
              <a:rPr kumimoji="0" lang="da-DK" altLang="da-DK" b="0" i="0" u="none" strike="noStrike" kern="1200" cap="none" normalizeH="0" baseline="0" dirty="0">
                <a:ln>
                  <a:noFill/>
                </a:ln>
                <a:effectLst/>
                <a:latin typeface="+mn-lt"/>
                <a:ea typeface="+mn-ea"/>
                <a:cs typeface="+mn-cs"/>
              </a:rPr>
              <a:t>: Grundlæggende </a:t>
            </a:r>
            <a:r>
              <a:rPr kumimoji="0" lang="da-DK" altLang="da-DK" b="0" i="0" u="none" strike="noStrike" kern="1200" cap="none" normalizeH="0" baseline="0" dirty="0" err="1">
                <a:ln>
                  <a:noFill/>
                </a:ln>
                <a:effectLst/>
                <a:latin typeface="+mn-lt"/>
                <a:ea typeface="+mn-ea"/>
                <a:cs typeface="+mn-cs"/>
              </a:rPr>
              <a:t>cybersikkerhed</a:t>
            </a:r>
            <a:r>
              <a:rPr kumimoji="0" lang="da-DK" altLang="da-DK" b="0" i="0" u="none" strike="noStrike" kern="1200" cap="none" normalizeH="0" baseline="0" dirty="0">
                <a:ln>
                  <a:noFill/>
                </a:ln>
                <a:effectLst/>
                <a:latin typeface="+mn-lt"/>
                <a:ea typeface="+mn-ea"/>
                <a:cs typeface="+mn-cs"/>
              </a:rPr>
              <a:t> / </a:t>
            </a:r>
            <a:r>
              <a:rPr kumimoji="0" lang="da-DK" altLang="da-DK" b="0" i="0" u="none" strike="noStrike" kern="1200" cap="none" normalizeH="0" baseline="0" dirty="0" err="1">
                <a:ln>
                  <a:noFill/>
                </a:ln>
                <a:effectLst/>
                <a:latin typeface="+mn-lt"/>
                <a:ea typeface="+mn-ea"/>
                <a:cs typeface="+mn-cs"/>
              </a:rPr>
              <a:t>cyberhygiejne</a:t>
            </a:r>
            <a:r>
              <a:rPr kumimoji="0" lang="da-DK" altLang="da-DK" b="0" i="0" u="none" strike="noStrike" kern="1200" cap="none" normalizeH="0" baseline="0" dirty="0">
                <a:ln>
                  <a:noFill/>
                </a:ln>
                <a:effectLst/>
                <a:latin typeface="+mn-lt"/>
                <a:ea typeface="+mn-ea"/>
                <a:cs typeface="+mn-cs"/>
              </a:rPr>
              <a:t> — minimumskrav for alle organisationer. </a:t>
            </a:r>
          </a:p>
          <a:p>
            <a:pPr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</a:pPr>
            <a:r>
              <a:rPr kumimoji="0" lang="da-DK" altLang="da-DK" b="1" i="0" u="none" strike="noStrike" kern="1200" cap="none" normalizeH="0" baseline="0" dirty="0">
                <a:ln>
                  <a:noFill/>
                </a:ln>
                <a:effectLst/>
                <a:latin typeface="+mn-lt"/>
                <a:ea typeface="+mn-ea"/>
                <a:cs typeface="+mn-cs"/>
              </a:rPr>
              <a:t>IG2</a:t>
            </a:r>
            <a:r>
              <a:rPr kumimoji="0" lang="da-DK" altLang="da-DK" b="0" i="0" u="none" strike="noStrike" kern="1200" cap="none" normalizeH="0" baseline="0" dirty="0">
                <a:ln>
                  <a:noFill/>
                </a:ln>
                <a:effectLst/>
                <a:latin typeface="+mn-lt"/>
                <a:ea typeface="+mn-ea"/>
                <a:cs typeface="+mn-cs"/>
              </a:rPr>
              <a:t>: Mellemstadie, større kompleksitet, flere aktiver, flere krav. </a:t>
            </a:r>
          </a:p>
          <a:p>
            <a:pPr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</a:pPr>
            <a:r>
              <a:rPr kumimoji="0" lang="da-DK" altLang="da-DK" b="1" i="0" u="none" strike="noStrike" kern="1200" cap="none" normalizeH="0" baseline="0" dirty="0">
                <a:ln>
                  <a:noFill/>
                </a:ln>
                <a:effectLst/>
                <a:latin typeface="+mn-lt"/>
                <a:ea typeface="+mn-ea"/>
                <a:cs typeface="+mn-cs"/>
              </a:rPr>
              <a:t>IG3</a:t>
            </a:r>
            <a:r>
              <a:rPr kumimoji="0" lang="da-DK" altLang="da-DK" b="0" i="0" u="none" strike="noStrike" kern="1200" cap="none" normalizeH="0" baseline="0" dirty="0">
                <a:ln>
                  <a:noFill/>
                </a:ln>
                <a:effectLst/>
                <a:latin typeface="+mn-lt"/>
                <a:ea typeface="+mn-ea"/>
                <a:cs typeface="+mn-cs"/>
              </a:rPr>
              <a:t>: For organisationer med høje krav og sensitive data; kompleksitet, sofistikerede trusler.</a:t>
            </a:r>
          </a:p>
          <a:p>
            <a:pPr marR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tabLst/>
            </a:pPr>
            <a:endParaRPr kumimoji="0" lang="da-DK" altLang="da-DK" b="0" i="0" u="none" strike="noStrike" kern="1200" cap="none" normalizeH="0" baseline="0" dirty="0">
              <a:ln>
                <a:noFill/>
              </a:ln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5718377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C040A9F-BD4D-A611-4AED-5FC980026F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CIS18 - Fordele/ulemper ift. andre rammeværk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656ADAE3-D6AA-9F59-46D6-23289AA0CD6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a-DK" b="1" dirty="0"/>
              <a:t>Fordele</a:t>
            </a:r>
            <a:endParaRPr lang="da-DK" dirty="0"/>
          </a:p>
          <a:p>
            <a:r>
              <a:rPr lang="da-DK" dirty="0"/>
              <a:t>Praktisk, operationel tilgang — klare, målbare kontrolforanstaltninger</a:t>
            </a:r>
          </a:p>
          <a:p>
            <a:r>
              <a:rPr lang="da-DK" dirty="0"/>
              <a:t>Prioritering gør det muligt at fokusere på de mest effektive kontroller først. </a:t>
            </a:r>
          </a:p>
          <a:p>
            <a:r>
              <a:rPr lang="da-DK" dirty="0"/>
              <a:t>Giver overblik over </a:t>
            </a:r>
            <a:r>
              <a:rPr lang="da-DK" dirty="0" err="1"/>
              <a:t>sikkerhedsgaps</a:t>
            </a:r>
            <a:r>
              <a:rPr lang="da-DK" dirty="0"/>
              <a:t> / sårbarheder - kan bruges til benchmark og løbende forbedring. </a:t>
            </a:r>
          </a:p>
          <a:p>
            <a:endParaRPr lang="da-DK" b="1" dirty="0"/>
          </a:p>
          <a:p>
            <a:r>
              <a:rPr lang="da-DK" b="1" dirty="0"/>
              <a:t>Udfordringer</a:t>
            </a:r>
            <a:endParaRPr lang="da-DK" dirty="0"/>
          </a:p>
          <a:p>
            <a:r>
              <a:rPr lang="da-DK" dirty="0"/>
              <a:t>Ressource-krav: tid, ekspertise, penge til at implementere og vedligeholde.</a:t>
            </a:r>
          </a:p>
          <a:p>
            <a:r>
              <a:rPr lang="da-DK" dirty="0"/>
              <a:t>Forandringsledelse: medarbejderadfærd, </a:t>
            </a:r>
            <a:r>
              <a:rPr lang="da-DK" dirty="0" err="1"/>
              <a:t>awareness</a:t>
            </a:r>
            <a:r>
              <a:rPr lang="da-DK" dirty="0"/>
              <a:t>, kulturændring.</a:t>
            </a:r>
          </a:p>
          <a:p>
            <a:r>
              <a:rPr lang="da-DK" dirty="0"/>
              <a:t>Kompatibilitet/sammenfald med andre standarder og regulativer: sikring af at man ikke laver dobbeltarbejde, men at dokumentation matcher krav.</a:t>
            </a:r>
          </a:p>
          <a:p>
            <a:r>
              <a:rPr lang="da-DK" dirty="0"/>
              <a:t>Tekniske barrierer: ældre systemer, “</a:t>
            </a:r>
            <a:r>
              <a:rPr lang="da-DK" dirty="0" err="1"/>
              <a:t>legacy</a:t>
            </a:r>
            <a:r>
              <a:rPr lang="da-DK" dirty="0"/>
              <a:t>”, kompleks infrastruktur, integration med cloud &amp; mobile enheder.</a:t>
            </a:r>
          </a:p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7543390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053E34A2-641D-AD30-00B5-12B873BFFF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6323"/>
            <a:ext cx="10515600" cy="920749"/>
          </a:xfrm>
        </p:spPr>
        <p:txBody>
          <a:bodyPr/>
          <a:lstStyle/>
          <a:p>
            <a:r>
              <a:rPr lang="en-US" dirty="0"/>
              <a:t>De 18 </a:t>
            </a:r>
            <a:r>
              <a:rPr lang="en-US" dirty="0" err="1"/>
              <a:t>kontrolområder</a:t>
            </a:r>
            <a:endParaRPr lang="en-US" dirty="0"/>
          </a:p>
        </p:txBody>
      </p:sp>
      <p:pic>
        <p:nvPicPr>
          <p:cNvPr id="10" name="Pladsholder til indhold 9">
            <a:extLst>
              <a:ext uri="{FF2B5EF4-FFF2-40B4-BE49-F238E27FC236}">
                <a16:creationId xmlns:a16="http://schemas.microsoft.com/office/drawing/2014/main" id="{4F7D9CCC-C1AB-44C4-0E98-9E832EAC346E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705100" y="1320767"/>
            <a:ext cx="6648450" cy="5193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16681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8F8F51-71D9-03DD-308A-0CCCED404C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68232"/>
            <a:ext cx="10515600" cy="920749"/>
          </a:xfrm>
        </p:spPr>
        <p:txBody>
          <a:bodyPr anchor="ctr">
            <a:normAutofit/>
          </a:bodyPr>
          <a:lstStyle/>
          <a:p>
            <a:r>
              <a:rPr lang="da-DK" dirty="0"/>
              <a:t>Hvordan implementerer og prioriterer man?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C2C23E6A-ABF2-B0A2-D4E2-C148621CD572}"/>
              </a:ext>
            </a:extLst>
          </p:cNvPr>
          <p:cNvSpPr>
            <a:spLocks noGrp="1" noChangeArrowheads="1"/>
          </p:cNvSpPr>
          <p:nvPr>
            <p:ph sz="quarter" idx="10"/>
          </p:nvPr>
        </p:nvSpPr>
        <p:spPr bwMode="auto">
          <a:xfrm>
            <a:off x="838200" y="1791478"/>
            <a:ext cx="10515600" cy="4398291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da-DK" altLang="da-DK" b="0" i="0" u="none" strike="noStrike" cap="none" normalizeH="0" baseline="0" dirty="0">
                <a:ln>
                  <a:noFill/>
                </a:ln>
                <a:effectLst/>
              </a:rPr>
              <a:t>Hvordan vælger man hvilke kontroller man går i </a:t>
            </a:r>
            <a:r>
              <a:rPr kumimoji="0" lang="da-DK" altLang="da-DK" b="0" i="0" u="none" strike="noStrike" cap="none" normalizeH="0" baseline="0">
                <a:ln>
                  <a:noFill/>
                </a:ln>
                <a:effectLst/>
              </a:rPr>
              <a:t>gang med</a:t>
            </a:r>
            <a:r>
              <a:rPr lang="da-DK" altLang="da-DK"/>
              <a:t>,</a:t>
            </a:r>
            <a:r>
              <a:rPr kumimoji="0" lang="da-DK" altLang="da-DK" b="0" i="0" u="none" strike="noStrike" cap="none" normalizeH="0" baseline="0">
                <a:ln>
                  <a:noFill/>
                </a:ln>
                <a:effectLst/>
              </a:rPr>
              <a:t> </a:t>
            </a:r>
            <a:r>
              <a:rPr kumimoji="0" lang="da-DK" altLang="da-DK" b="0" i="0" u="none" strike="noStrike" cap="none" normalizeH="0" baseline="0" dirty="0">
                <a:ln>
                  <a:noFill/>
                </a:ln>
                <a:effectLst/>
              </a:rPr>
              <a:t>afhænger af organisationens størrelse, modenhed, risikoprofil, ressourcer osv. 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endParaRPr kumimoji="0" lang="da-DK" altLang="da-DK" b="0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da-DK" altLang="da-DK" b="0" i="0" u="none" strike="noStrike" cap="none" normalizeH="0" baseline="0" dirty="0">
                <a:ln>
                  <a:noFill/>
                </a:ln>
                <a:effectLst/>
              </a:rPr>
              <a:t>Prioritering: ofte IG1 først, derefter IG2 og til sidst IG3, afhængigt af modenhed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endParaRPr kumimoji="0" lang="da-DK" altLang="da-DK" b="0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da-DK" altLang="da-DK" b="0" i="0" u="none" strike="noStrike" cap="none" normalizeH="0" baseline="0" dirty="0">
                <a:ln>
                  <a:noFill/>
                </a:ln>
                <a:effectLst/>
              </a:rPr>
              <a:t>Integration med andre eksisterende rammeværk / standarder: fx ISO 27001, NIS2, GDPR osv. CIS 18 kan supplere disse ved at være konkret hvad-skal-gøres frem for kun hvad-man-skal have.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endParaRPr lang="da-DK" altLang="da-DK" dirty="0"/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da-DK" altLang="da-DK" b="0" i="0" u="none" strike="noStrike" cap="none" normalizeH="0" baseline="0" dirty="0">
                <a:ln>
                  <a:noFill/>
                </a:ln>
                <a:effectLst/>
                <a:hlinkClick r:id="rId2"/>
              </a:rPr>
              <a:t>Download CIS18 kontrolkatalog: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da-DK" altLang="da-DK" b="0" i="0" u="none" strike="noStrike" cap="none" normalizeH="0" baseline="0" dirty="0">
                <a:ln>
                  <a:noFill/>
                </a:ln>
                <a:effectLst/>
                <a:hlinkClick r:id="rId2"/>
              </a:rPr>
              <a:t>https://www.cisecurity.org/controls</a:t>
            </a:r>
            <a:r>
              <a:rPr kumimoji="0" lang="da-DK" altLang="da-DK" b="0" i="0" u="none" strike="noStrike" cap="none" normalizeH="0" baseline="0" dirty="0">
                <a:ln>
                  <a:noFill/>
                </a:ln>
                <a:effectLst/>
              </a:rPr>
              <a:t> (download inden lektionen)</a:t>
            </a:r>
          </a:p>
        </p:txBody>
      </p:sp>
    </p:spTree>
    <p:extLst>
      <p:ext uri="{BB962C8B-B14F-4D97-AF65-F5344CB8AC3E}">
        <p14:creationId xmlns:p14="http://schemas.microsoft.com/office/powerpoint/2010/main" val="118735826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0388CEB-531B-9809-F3D0-57FE185D8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Hjemmeopgave 3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7C2FA9E1-E6DE-1B61-81F2-506D361F027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a-DK" dirty="0"/>
              <a:t>Hvor bør Hvedebro sætte ind i forhold til CIS18 (Prioriter hovedområder og argumenter hvorfor) ?</a:t>
            </a:r>
          </a:p>
          <a:p>
            <a:endParaRPr lang="da-DK" dirty="0"/>
          </a:p>
          <a:p>
            <a:r>
              <a:rPr lang="da-DK" dirty="0"/>
              <a:t>Hvilke konkrete kontroller (kontrolområder/</a:t>
            </a:r>
            <a:r>
              <a:rPr lang="da-DK" dirty="0" err="1"/>
              <a:t>safeguards</a:t>
            </a:r>
            <a:r>
              <a:rPr lang="da-DK" dirty="0"/>
              <a:t>) er relevante for Hvedebro og hvorfor?</a:t>
            </a:r>
          </a:p>
          <a:p>
            <a:endParaRPr lang="da-DK" dirty="0"/>
          </a:p>
          <a:p>
            <a:r>
              <a:rPr lang="da-DK" dirty="0"/>
              <a:t>Vi ser 2 løsninger næste gang.</a:t>
            </a:r>
          </a:p>
        </p:txBody>
      </p:sp>
    </p:spTree>
    <p:extLst>
      <p:ext uri="{BB962C8B-B14F-4D97-AF65-F5344CB8AC3E}">
        <p14:creationId xmlns:p14="http://schemas.microsoft.com/office/powerpoint/2010/main" val="15725512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CA76F5AB-2244-9036-4FA5-AE2FBBE52E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68232"/>
            <a:ext cx="10515600" cy="920749"/>
          </a:xfrm>
        </p:spPr>
        <p:txBody>
          <a:bodyPr anchor="ctr">
            <a:normAutofit/>
          </a:bodyPr>
          <a:lstStyle/>
          <a:p>
            <a:r>
              <a:rPr lang="da-DK" sz="3000"/>
              <a:t>Sammenhæng mellem sikkerheds </a:t>
            </a:r>
            <a:r>
              <a:rPr lang="da-DK" sz="3000" err="1"/>
              <a:t>governance</a:t>
            </a:r>
            <a:r>
              <a:rPr lang="da-DK" sz="3000"/>
              <a:t>, strategi og politik</a:t>
            </a:r>
          </a:p>
        </p:txBody>
      </p:sp>
      <p:graphicFrame>
        <p:nvGraphicFramePr>
          <p:cNvPr id="14" name="Pladsholder til indhold 5">
            <a:extLst>
              <a:ext uri="{FF2B5EF4-FFF2-40B4-BE49-F238E27FC236}">
                <a16:creationId xmlns:a16="http://schemas.microsoft.com/office/drawing/2014/main" id="{91D057EF-59E7-6D0E-E478-7233ECCC6571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737624802"/>
              </p:ext>
            </p:extLst>
          </p:nvPr>
        </p:nvGraphicFramePr>
        <p:xfrm>
          <a:off x="838200" y="1791478"/>
          <a:ext cx="10515600" cy="43982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531838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indhold 1">
            <a:extLst>
              <a:ext uri="{FF2B5EF4-FFF2-40B4-BE49-F238E27FC236}">
                <a16:creationId xmlns:a16="http://schemas.microsoft.com/office/drawing/2014/main" id="{92D64CCE-8359-DB07-CE27-2BA8256AA86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172200" y="2010942"/>
            <a:ext cx="5153025" cy="4391646"/>
          </a:xfrm>
        </p:spPr>
        <p:txBody>
          <a:bodyPr/>
          <a:lstStyle/>
          <a:p>
            <a:pPr marL="342900" indent="-342900">
              <a:buAutoNum type="arabicPeriod"/>
            </a:pPr>
            <a:r>
              <a:rPr lang="da-DK" dirty="0"/>
              <a:t>Ledelsesansvar</a:t>
            </a:r>
          </a:p>
          <a:p>
            <a:pPr marL="342900" indent="-342900">
              <a:buAutoNum type="arabicPeriod"/>
            </a:pPr>
            <a:r>
              <a:rPr lang="da-DK" dirty="0"/>
              <a:t>Politikker og standarder</a:t>
            </a:r>
          </a:p>
          <a:p>
            <a:pPr marL="342900" indent="-342900">
              <a:buAutoNum type="arabicPeriod"/>
            </a:pPr>
            <a:r>
              <a:rPr lang="da-DK" dirty="0"/>
              <a:t>Risikostyring</a:t>
            </a:r>
          </a:p>
          <a:p>
            <a:pPr marL="342900" indent="-342900">
              <a:buAutoNum type="arabicPeriod"/>
            </a:pPr>
            <a:r>
              <a:rPr lang="da-DK" dirty="0"/>
              <a:t>Compliance</a:t>
            </a:r>
          </a:p>
          <a:p>
            <a:pPr marL="342900" indent="-342900">
              <a:buAutoNum type="arabicPeriod"/>
            </a:pPr>
            <a:r>
              <a:rPr lang="da-DK" dirty="0"/>
              <a:t>Overvågning og rapportering</a:t>
            </a:r>
          </a:p>
          <a:p>
            <a:pPr marL="342900" indent="-342900">
              <a:buAutoNum type="arabicPeriod"/>
            </a:pPr>
            <a:r>
              <a:rPr lang="da-DK" dirty="0"/>
              <a:t>Forbedringsprocesser</a:t>
            </a:r>
          </a:p>
          <a:p>
            <a:pPr marL="342900" indent="-342900">
              <a:buAutoNum type="arabicPeriod"/>
            </a:pPr>
            <a:r>
              <a:rPr lang="da-DK" dirty="0"/>
              <a:t>Roller og ansvar</a:t>
            </a:r>
          </a:p>
          <a:p>
            <a:pPr marL="342900" indent="-342900">
              <a:buAutoNum type="arabicPeriod"/>
            </a:pPr>
            <a:endParaRPr lang="da-DK" dirty="0"/>
          </a:p>
          <a:p>
            <a:pPr marL="342900" indent="-342900">
              <a:buAutoNum type="arabicPeriod"/>
            </a:pPr>
            <a:endParaRPr lang="da-DK" dirty="0"/>
          </a:p>
          <a:p>
            <a:endParaRPr lang="da-DK" dirty="0"/>
          </a:p>
          <a:p>
            <a:pPr marL="342900" indent="-342900">
              <a:buAutoNum type="arabicPeriod"/>
            </a:pPr>
            <a:endParaRPr lang="da-DK" dirty="0"/>
          </a:p>
          <a:p>
            <a:pPr marL="342900" indent="-342900">
              <a:buAutoNum type="arabicPeriod"/>
            </a:pPr>
            <a:endParaRPr lang="da-DK" dirty="0"/>
          </a:p>
          <a:p>
            <a:endParaRPr lang="da-DK" dirty="0"/>
          </a:p>
          <a:p>
            <a:pPr marL="342900" indent="-342900">
              <a:buAutoNum type="arabicPeriod"/>
            </a:pPr>
            <a:endParaRPr lang="da-DK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45CCF74-6832-58A5-A25F-0A495C055A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693538"/>
            <a:ext cx="11277601" cy="920749"/>
          </a:xfrm>
        </p:spPr>
        <p:txBody>
          <a:bodyPr/>
          <a:lstStyle/>
          <a:p>
            <a:r>
              <a:rPr lang="da-DK" dirty="0"/>
              <a:t>7 hovedområder der bør afdækkes under </a:t>
            </a:r>
            <a:r>
              <a:rPr lang="da-DK" dirty="0" err="1"/>
              <a:t>Governance</a:t>
            </a:r>
            <a:endParaRPr lang="da-DK" dirty="0"/>
          </a:p>
        </p:txBody>
      </p:sp>
      <p:pic>
        <p:nvPicPr>
          <p:cNvPr id="5" name="Pladsholder til indhold 4">
            <a:extLst>
              <a:ext uri="{FF2B5EF4-FFF2-40B4-BE49-F238E27FC236}">
                <a16:creationId xmlns:a16="http://schemas.microsoft.com/office/drawing/2014/main" id="{2641F64C-A3CA-4DEB-009C-C18DE8B7991B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1082637" y="1773238"/>
            <a:ext cx="4664150" cy="439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7242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AA8656-5990-2E1D-C2B9-82A0FF4DCA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4B71D0-E5D4-1174-7009-35FB7427FEF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1015" y="919789"/>
            <a:ext cx="5042785" cy="841357"/>
          </a:xfrm>
        </p:spPr>
        <p:txBody>
          <a:bodyPr anchor="ctr">
            <a:normAutofit/>
          </a:bodyPr>
          <a:lstStyle/>
          <a:p>
            <a:pPr algn="l"/>
            <a:r>
              <a:rPr lang="da-DK" kern="1200" dirty="0">
                <a:latin typeface="+mj-lt"/>
                <a:ea typeface="+mj-ea"/>
                <a:cs typeface="+mj-cs"/>
              </a:rPr>
              <a:t>1. Ledelses ansvar</a:t>
            </a:r>
          </a:p>
        </p:txBody>
      </p:sp>
      <p:sp>
        <p:nvSpPr>
          <p:cNvPr id="9" name="Tekstfelt 8">
            <a:extLst>
              <a:ext uri="{FF2B5EF4-FFF2-40B4-BE49-F238E27FC236}">
                <a16:creationId xmlns:a16="http://schemas.microsoft.com/office/drawing/2014/main" id="{0E3A5A67-8841-6633-5D31-1D4C0161B9C7}"/>
              </a:ext>
            </a:extLst>
          </p:cNvPr>
          <p:cNvSpPr txBox="1"/>
          <p:nvPr/>
        </p:nvSpPr>
        <p:spPr>
          <a:xfrm>
            <a:off x="6591015" y="2038525"/>
            <a:ext cx="5042786" cy="4157001"/>
          </a:xfrm>
          <a:prstGeom prst="rect">
            <a:avLst/>
          </a:prstGeom>
        </p:spPr>
        <p:txBody>
          <a:bodyPr anchor="t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2000" b="0" i="0" u="none" strike="noStrike" kern="1200" cap="none" spc="0" normalizeH="0" baseline="0" noProof="0" dirty="0">
                <a:ln>
                  <a:noFill/>
                </a:ln>
                <a:solidFill>
                  <a:srgbClr val="3A646D"/>
                </a:solidFill>
                <a:effectLst/>
                <a:uLnTx/>
                <a:uFillTx/>
                <a:latin typeface="Montserrat Medium"/>
                <a:ea typeface="+mn-ea"/>
                <a:cs typeface="+mn-cs"/>
              </a:rPr>
              <a:t>Det er afgørende, at </a:t>
            </a:r>
            <a:r>
              <a:rPr kumimoji="0" lang="da-DK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Montserrat Medium"/>
                <a:ea typeface="+mn-ea"/>
                <a:cs typeface="+mn-cs"/>
              </a:rPr>
              <a:t>ledelsen er engageret</a:t>
            </a:r>
            <a:r>
              <a:rPr kumimoji="0" lang="da-DK" sz="2000" b="0" i="0" u="none" strike="noStrike" kern="1200" cap="none" spc="0" normalizeH="0" baseline="0" noProof="0" dirty="0">
                <a:ln>
                  <a:noFill/>
                </a:ln>
                <a:solidFill>
                  <a:srgbClr val="3A646D"/>
                </a:solidFill>
                <a:effectLst/>
                <a:uLnTx/>
                <a:uFillTx/>
                <a:latin typeface="Montserrat Medium"/>
                <a:ea typeface="+mn-ea"/>
                <a:cs typeface="+mn-cs"/>
              </a:rPr>
              <a:t> i </a:t>
            </a:r>
            <a:r>
              <a:rPr kumimoji="0" lang="da-DK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3A646D"/>
                </a:solidFill>
                <a:effectLst/>
                <a:uLnTx/>
                <a:uFillTx/>
                <a:latin typeface="Montserrat Medium"/>
                <a:ea typeface="+mn-ea"/>
                <a:cs typeface="+mn-cs"/>
              </a:rPr>
              <a:t>cybersikkerhed</a:t>
            </a:r>
            <a:r>
              <a:rPr kumimoji="0" lang="da-DK" sz="2000" b="0" i="0" u="none" strike="noStrike" kern="1200" cap="none" spc="0" normalizeH="0" baseline="0" noProof="0" dirty="0">
                <a:ln>
                  <a:noFill/>
                </a:ln>
                <a:solidFill>
                  <a:srgbClr val="3A646D"/>
                </a:solidFill>
                <a:effectLst/>
                <a:uLnTx/>
                <a:uFillTx/>
                <a:latin typeface="Montserrat Medium"/>
                <a:ea typeface="+mn-ea"/>
                <a:cs typeface="+mn-cs"/>
              </a:rPr>
              <a:t>, og forstår vigtigheden af at beskytte organisationens data og systemer. Ledelsen sætter tone og retning for sikkerhedsstrategien.</a:t>
            </a:r>
          </a:p>
        </p:txBody>
      </p:sp>
      <p:sp>
        <p:nvSpPr>
          <p:cNvPr id="16" name="AutoShape 4" descr="Hvad er Governance? | Definition og eksempler (2024)">
            <a:extLst>
              <a:ext uri="{FF2B5EF4-FFF2-40B4-BE49-F238E27FC236}">
                <a16:creationId xmlns:a16="http://schemas.microsoft.com/office/drawing/2014/main" id="{9ADCD551-9429-213D-E4D7-FCC17733F05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647661" y="3276599"/>
            <a:ext cx="2600739" cy="2600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a-DK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</p:txBody>
      </p:sp>
      <p:pic>
        <p:nvPicPr>
          <p:cNvPr id="18" name="Billede 17">
            <a:extLst>
              <a:ext uri="{FF2B5EF4-FFF2-40B4-BE49-F238E27FC236}">
                <a16:creationId xmlns:a16="http://schemas.microsoft.com/office/drawing/2014/main" id="{01E089D2-F8A9-8723-C1D4-EA33A1895B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9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723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Video 7" descr="Personer diskussion">
            <a:extLst>
              <a:ext uri="{FF2B5EF4-FFF2-40B4-BE49-F238E27FC236}">
                <a16:creationId xmlns:a16="http://schemas.microsoft.com/office/drawing/2014/main" id="{B0119A38-1638-9FDD-4BF9-E5D586FD214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16317" r="33541" b="1"/>
          <a:stretch/>
        </p:blipFill>
        <p:spPr>
          <a:xfrm>
            <a:off x="-1" y="-1"/>
            <a:ext cx="6257582" cy="6858001"/>
          </a:xfrm>
          <a:prstGeom prst="rect">
            <a:avLst/>
          </a:prstGeom>
          <a:noFill/>
        </p:spPr>
      </p:pic>
      <p:sp>
        <p:nvSpPr>
          <p:cNvPr id="5" name="Titel 4">
            <a:extLst>
              <a:ext uri="{FF2B5EF4-FFF2-40B4-BE49-F238E27FC236}">
                <a16:creationId xmlns:a16="http://schemas.microsoft.com/office/drawing/2014/main" id="{B18E53AF-3D23-AAE7-5B38-8B4879581F1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1015" y="919789"/>
            <a:ext cx="5042785" cy="841357"/>
          </a:xfrm>
        </p:spPr>
        <p:txBody>
          <a:bodyPr anchor="ctr">
            <a:normAutofit/>
          </a:bodyPr>
          <a:lstStyle/>
          <a:p>
            <a:r>
              <a:rPr lang="da-DK" dirty="0"/>
              <a:t>2. Politikker og standarder</a:t>
            </a:r>
          </a:p>
        </p:txBody>
      </p:sp>
      <p:sp>
        <p:nvSpPr>
          <p:cNvPr id="6" name="Pladsholder til indhold 5">
            <a:extLst>
              <a:ext uri="{FF2B5EF4-FFF2-40B4-BE49-F238E27FC236}">
                <a16:creationId xmlns:a16="http://schemas.microsoft.com/office/drawing/2014/main" id="{F9C52397-E4E5-E310-4B32-66FBBC2DDAE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591015" y="2038525"/>
            <a:ext cx="5042786" cy="4157001"/>
          </a:xfrm>
        </p:spPr>
        <p:txBody>
          <a:bodyPr anchor="t">
            <a:normAutofit/>
          </a:bodyPr>
          <a:lstStyle/>
          <a:p>
            <a:r>
              <a:rPr lang="da-DK" sz="2000" dirty="0"/>
              <a:t>Udvikling af </a:t>
            </a:r>
            <a:r>
              <a:rPr lang="da-DK" sz="2000" dirty="0" err="1">
                <a:solidFill>
                  <a:srgbClr val="FF0000"/>
                </a:solidFill>
              </a:rPr>
              <a:t>cybersikkerheds</a:t>
            </a:r>
            <a:r>
              <a:rPr lang="da-DK" sz="2000" dirty="0">
                <a:solidFill>
                  <a:srgbClr val="FF0000"/>
                </a:solidFill>
              </a:rPr>
              <a:t>-politikker og standarder</a:t>
            </a:r>
            <a:r>
              <a:rPr lang="da-DK" sz="2000" dirty="0"/>
              <a:t>, der definerer, hvordan </a:t>
            </a:r>
            <a:r>
              <a:rPr lang="da-DK" sz="2000" dirty="0" err="1"/>
              <a:t>cybersikkerhed</a:t>
            </a:r>
            <a:r>
              <a:rPr lang="da-DK" sz="2000" dirty="0"/>
              <a:t> håndteres i organisationen, herunder specifikke krav til medarbejdere, systemer og teknologi.</a:t>
            </a:r>
          </a:p>
        </p:txBody>
      </p:sp>
      <p:pic>
        <p:nvPicPr>
          <p:cNvPr id="3074" name="Picture 2" descr="Cybersecurity Policies Stock Illustrations – 1,270 Cybersecurity Policies  Stock Illustrations, Vectors &amp; Clipart - Dreamstime">
            <a:extLst>
              <a:ext uri="{FF2B5EF4-FFF2-40B4-BE49-F238E27FC236}">
                <a16:creationId xmlns:a16="http://schemas.microsoft.com/office/drawing/2014/main" id="{B15F64CE-3E54-8137-CDFB-54B9E2DAD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3825" y="4381500"/>
            <a:ext cx="2022946" cy="1347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1450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13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Erhvervsakademi Aarhus">
  <a:themeElements>
    <a:clrScheme name="Brugerdefineret 1">
      <a:dk1>
        <a:sysClr val="windowText" lastClr="000000"/>
      </a:dk1>
      <a:lt1>
        <a:sysClr val="window" lastClr="FFFFFF"/>
      </a:lt1>
      <a:dk2>
        <a:srgbClr val="818A8F"/>
      </a:dk2>
      <a:lt2>
        <a:srgbClr val="E0E6E6"/>
      </a:lt2>
      <a:accent1>
        <a:srgbClr val="BED4DB"/>
      </a:accent1>
      <a:accent2>
        <a:srgbClr val="F4EBC0"/>
      </a:accent2>
      <a:accent3>
        <a:srgbClr val="F0E87D"/>
      </a:accent3>
      <a:accent4>
        <a:srgbClr val="80B4BF"/>
      </a:accent4>
      <a:accent5>
        <a:srgbClr val="F3F4F7"/>
      </a:accent5>
      <a:accent6>
        <a:srgbClr val="3A646D"/>
      </a:accent6>
      <a:hlink>
        <a:srgbClr val="0070C0"/>
      </a:hlink>
      <a:folHlink>
        <a:srgbClr val="532E60"/>
      </a:folHlink>
    </a:clrScheme>
    <a:fontScheme name="Erhvervsakademi Aarhus">
      <a:majorFont>
        <a:latin typeface="Montserrat Medium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-skabelon uden indhold, dansk  -  Skrivebeskyttet" id="{363E73E2-7A7B-4952-AE8C-D447D376FA21}" vid="{CC501A65-03DF-4975-ACA4-2D32FFB89635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1b29427a-4ed3-4f0e-a3ff-ced1342f64ac}" enabled="0" method="" siteId="{1b29427a-4ed3-4f0e-a3ff-ced1342f64ac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8230</TotalTime>
  <Words>2920</Words>
  <Application>Microsoft Office PowerPoint</Application>
  <PresentationFormat>Widescreen</PresentationFormat>
  <Paragraphs>401</Paragraphs>
  <Slides>58</Slides>
  <Notes>1</Notes>
  <HiddenSlides>0</HiddenSlides>
  <MMClips>2</MMClips>
  <ScaleCrop>false</ScaleCrop>
  <HeadingPairs>
    <vt:vector size="6" baseType="variant">
      <vt:variant>
        <vt:lpstr>Benyttede skrifttyper</vt:lpstr>
      </vt:variant>
      <vt:variant>
        <vt:i4>7</vt:i4>
      </vt:variant>
      <vt:variant>
        <vt:lpstr>Tema</vt:lpstr>
      </vt:variant>
      <vt:variant>
        <vt:i4>1</vt:i4>
      </vt:variant>
      <vt:variant>
        <vt:lpstr>Slidetitler</vt:lpstr>
      </vt:variant>
      <vt:variant>
        <vt:i4>58</vt:i4>
      </vt:variant>
    </vt:vector>
  </HeadingPairs>
  <TitlesOfParts>
    <vt:vector size="66" baseType="lpstr">
      <vt:lpstr>Aptos</vt:lpstr>
      <vt:lpstr>Arial</vt:lpstr>
      <vt:lpstr>Calibri</vt:lpstr>
      <vt:lpstr>Lucida Sans</vt:lpstr>
      <vt:lpstr>Montserrat</vt:lpstr>
      <vt:lpstr>Montserrat Medium</vt:lpstr>
      <vt:lpstr>Wingdings</vt:lpstr>
      <vt:lpstr>Erhvervsakademi Aarhus</vt:lpstr>
      <vt:lpstr>PowerPoint-præsentation</vt:lpstr>
      <vt:lpstr>PowerPoint-præsentation</vt:lpstr>
      <vt:lpstr>AI act – Hjemmeopgave - løsning </vt:lpstr>
      <vt:lpstr>Hvad er Governance</vt:lpstr>
      <vt:lpstr>Eller CISA´s definition</vt:lpstr>
      <vt:lpstr>Sammenhæng mellem sikkerheds governance, strategi og politik</vt:lpstr>
      <vt:lpstr>7 hovedområder der bør afdækkes under Governance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Opgave 1</vt:lpstr>
      <vt:lpstr>Dokument-hieraki - eksempel</vt:lpstr>
      <vt:lpstr>Politikker, standarder og procedurer – 3 niveauer</vt:lpstr>
      <vt:lpstr>Hvad er politikker, standarder og procedurer</vt:lpstr>
      <vt:lpstr>Hvorfor anvende kendte standarder (eks. ISO)? </vt:lpstr>
      <vt:lpstr>Hvad efterspørger kunderne?</vt:lpstr>
      <vt:lpstr>Cybersikkerhedspolitik - generelt</vt:lpstr>
      <vt:lpstr>Hvordan kan man definere behovet for politik /standarder ?</vt:lpstr>
      <vt:lpstr>Eksempel på politik og standarder (målgruppe)</vt:lpstr>
      <vt:lpstr>Udvikling af politikker og standarder </vt:lpstr>
      <vt:lpstr>Implementering af politikker og standarder</vt:lpstr>
      <vt:lpstr>Kontrol af efterlevelse</vt:lpstr>
      <vt:lpstr>Evaluering og forbedring af politikker og standarder</vt:lpstr>
      <vt:lpstr>Compliance og Risikostyring </vt:lpstr>
      <vt:lpstr>Hvor kunne man starte når der skal laves en sikkerhedspolitik</vt:lpstr>
      <vt:lpstr>Opgave 2 (her/hjemme)</vt:lpstr>
      <vt:lpstr>PowerPoint-præsentation</vt:lpstr>
      <vt:lpstr>Opgave 2 (her/hjemme) - løsning</vt:lpstr>
      <vt:lpstr>Standarder (Rammeværk)</vt:lpstr>
      <vt:lpstr>Hvad er ISO 27000</vt:lpstr>
      <vt:lpstr>Hvorfor anvende ISO?</vt:lpstr>
      <vt:lpstr>ISO familien – mest relevante områder for jer</vt:lpstr>
      <vt:lpstr>Skab kontinuerlig forbedring med PDCA</vt:lpstr>
      <vt:lpstr>Kontroller er delt op på 4 hovedområder</vt:lpstr>
      <vt:lpstr>De 10 hovedafsnit (klausuler) i ISO 27001</vt:lpstr>
      <vt:lpstr>ISO 27002 struktur</vt:lpstr>
      <vt:lpstr>Vigtigt om ISO 27002</vt:lpstr>
      <vt:lpstr>Opgave 1 (bordøvelse)</vt:lpstr>
      <vt:lpstr>NIST</vt:lpstr>
      <vt:lpstr>NIST – hvad er det</vt:lpstr>
      <vt:lpstr>NIST funktionsformål NIST 2024 </vt:lpstr>
      <vt:lpstr>NIST Framework 2024</vt:lpstr>
      <vt:lpstr>Govern</vt:lpstr>
      <vt:lpstr>Identify</vt:lpstr>
      <vt:lpstr>Protect</vt:lpstr>
      <vt:lpstr>Detect</vt:lpstr>
      <vt:lpstr>Respond</vt:lpstr>
      <vt:lpstr>Recover</vt:lpstr>
      <vt:lpstr>Opgave 2 (bordøvelse)</vt:lpstr>
      <vt:lpstr>CIS18 – hvad er det?</vt:lpstr>
      <vt:lpstr>CIS18 - Fordele/ulemper ift. andre rammeværk</vt:lpstr>
      <vt:lpstr>De 18 kontrolområder</vt:lpstr>
      <vt:lpstr>Hvordan implementerer og prioriterer man?</vt:lpstr>
      <vt:lpstr>Hjemmeopgave 3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Frank Elkær (adjunkt – frae@eaaa.dk)</dc:creator>
  <cp:lastModifiedBy>Frank Elkær (adjunkt – frae@eaaa.dk)</cp:lastModifiedBy>
  <cp:revision>3</cp:revision>
  <dcterms:created xsi:type="dcterms:W3CDTF">2025-05-28T06:59:17Z</dcterms:created>
  <dcterms:modified xsi:type="dcterms:W3CDTF">2025-10-25T12:08:03Z</dcterms:modified>
</cp:coreProperties>
</file>